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
  </p:handoutMasterIdLst>
  <p:sldIdLst>
    <p:sldId id="256" r:id="rId2"/>
    <p:sldId id="267" r:id="rId3"/>
    <p:sldId id="290" r:id="rId4"/>
    <p:sldId id="291" r:id="rId5"/>
    <p:sldId id="292" r:id="rId6"/>
    <p:sldId id="261" r:id="rId7"/>
    <p:sldId id="263"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pos="1776" userDrawn="1">
          <p15:clr>
            <a:srgbClr val="FFFFFF"/>
          </p15:clr>
        </p15:guide>
        <p15:guide id="2" orient="horz" pos="3974" userDrawn="1">
          <p15:clr>
            <a:srgbClr val="FFFFFF"/>
          </p15:clr>
        </p15:guide>
        <p15:guide id="3" pos="6063" userDrawn="1">
          <p15:clr>
            <a:srgbClr val="F26B43"/>
          </p15:clr>
        </p15:guide>
        <p15:guide id="4" orient="horz" pos="482" userDrawn="1">
          <p15:clr>
            <a:srgbClr val="F26B43"/>
          </p15:clr>
        </p15:guide>
        <p15:guide id="5" orient="horz" pos="958" userDrawn="1">
          <p15:clr>
            <a:srgbClr val="C35EA4"/>
          </p15:clr>
        </p15:guide>
        <p15:guide id="6" pos="2207" userDrawn="1">
          <p15:clr>
            <a:srgbClr val="A4A3A4"/>
          </p15:clr>
        </p15:guide>
        <p15:guide id="7" pos="2797" userDrawn="1">
          <p15:clr>
            <a:srgbClr val="A4A3A4"/>
          </p15:clr>
        </p15:guide>
        <p15:guide id="8" pos="592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B800"/>
    <a:srgbClr val="C1B900"/>
    <a:srgbClr val="85AD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22" d="100"/>
          <a:sy n="122" d="100"/>
        </p:scale>
        <p:origin x="-144" y="192"/>
      </p:cViewPr>
      <p:guideLst>
        <p:guide orient="horz" pos="3974"/>
        <p:guide orient="horz" pos="482"/>
        <p:guide orient="horz" pos="958"/>
        <p:guide pos="1776"/>
        <p:guide pos="6063"/>
        <p:guide pos="2207"/>
        <p:guide pos="2797"/>
        <p:guide pos="5927"/>
      </p:guideLst>
    </p:cSldViewPr>
  </p:slideViewPr>
  <p:notesTextViewPr>
    <p:cViewPr>
      <p:scale>
        <a:sx n="1" d="1"/>
        <a:sy n="1" d="1"/>
      </p:scale>
      <p:origin x="0" y="0"/>
    </p:cViewPr>
  </p:notesTextViewPr>
  <p:notesViewPr>
    <p:cSldViewPr snapToGrid="0" showGuides="1">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45C865-981A-4729-ACF5-2A3785A104DB}" type="datetimeFigureOut">
              <a:rPr lang="fr-FR" smtClean="0"/>
              <a:t>05/05/2020</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00F7ECE-9E6E-43A0-AABB-8DC4511B4FB8}" type="slidenum">
              <a:rPr lang="fr-FR" smtClean="0"/>
              <a:t>‹N°›</a:t>
            </a:fld>
            <a:endParaRPr lang="fr-FR"/>
          </a:p>
        </p:txBody>
      </p:sp>
    </p:spTree>
    <p:extLst>
      <p:ext uri="{BB962C8B-B14F-4D97-AF65-F5344CB8AC3E}">
        <p14:creationId xmlns:p14="http://schemas.microsoft.com/office/powerpoint/2010/main" val="225868866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Tree>
    <p:extLst>
      <p:ext uri="{BB962C8B-B14F-4D97-AF65-F5344CB8AC3E}">
        <p14:creationId xmlns:p14="http://schemas.microsoft.com/office/powerpoint/2010/main" val="22218928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1CB29AB-EFB5-4C12-A62B-6B9FF9795FAA}"/>
              </a:ext>
            </a:extLst>
          </p:cNvPr>
          <p:cNvSpPr>
            <a:spLocks noGrp="1"/>
          </p:cNvSpPr>
          <p:nvPr>
            <p:ph type="title"/>
          </p:nvPr>
        </p:nvSpPr>
        <p:spPr>
          <a:xfrm>
            <a:off x="838200" y="365125"/>
            <a:ext cx="10515600" cy="1325563"/>
          </a:xfrm>
          <a:prstGeom prst="rect">
            <a:avLst/>
          </a:prstGeom>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3215EFBF-8B6D-4910-A708-F304CE54F6C5}"/>
              </a:ext>
            </a:extLst>
          </p:cNvPr>
          <p:cNvSpPr>
            <a:spLocks noGrp="1"/>
          </p:cNvSpPr>
          <p:nvPr>
            <p:ph type="body" orient="vert" idx="1"/>
          </p:nvPr>
        </p:nvSpPr>
        <p:spPr>
          <a:xfrm>
            <a:off x="838200" y="1825625"/>
            <a:ext cx="10515600" cy="4351338"/>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94B8D99E-7DB2-4FAA-A659-9FFB2825B776}"/>
              </a:ext>
            </a:extLst>
          </p:cNvPr>
          <p:cNvSpPr>
            <a:spLocks noGrp="1"/>
          </p:cNvSpPr>
          <p:nvPr>
            <p:ph type="dt" sz="half" idx="10"/>
          </p:nvPr>
        </p:nvSpPr>
        <p:spPr>
          <a:xfrm>
            <a:off x="838200" y="6356350"/>
            <a:ext cx="2743200" cy="365125"/>
          </a:xfrm>
          <a:prstGeom prst="rect">
            <a:avLst/>
          </a:prstGeom>
        </p:spPr>
        <p:txBody>
          <a:bodyPr/>
          <a:lstStyle/>
          <a:p>
            <a:fld id="{3F737C07-1037-4EBB-A0A2-1B1E7B52C5F7}" type="datetimeFigureOut">
              <a:rPr lang="fr-FR" smtClean="0"/>
              <a:t>05/05/2020</a:t>
            </a:fld>
            <a:endParaRPr lang="fr-FR"/>
          </a:p>
        </p:txBody>
      </p:sp>
      <p:sp>
        <p:nvSpPr>
          <p:cNvPr id="5" name="Espace réservé du pied de page 4">
            <a:extLst>
              <a:ext uri="{FF2B5EF4-FFF2-40B4-BE49-F238E27FC236}">
                <a16:creationId xmlns="" xmlns:a16="http://schemas.microsoft.com/office/drawing/2014/main" id="{50A17A71-B770-411A-88F7-A05E09A375C9}"/>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a:extLst>
              <a:ext uri="{FF2B5EF4-FFF2-40B4-BE49-F238E27FC236}">
                <a16:creationId xmlns="" xmlns:a16="http://schemas.microsoft.com/office/drawing/2014/main" id="{8A0C17D0-1C6D-42D3-8ED2-DC9B5C753719}"/>
              </a:ext>
            </a:extLst>
          </p:cNvPr>
          <p:cNvSpPr>
            <a:spLocks noGrp="1"/>
          </p:cNvSpPr>
          <p:nvPr>
            <p:ph type="sldNum" sz="quarter" idx="12"/>
          </p:nvPr>
        </p:nvSpPr>
        <p:spPr>
          <a:xfrm>
            <a:off x="8610600" y="6356350"/>
            <a:ext cx="2743200" cy="365125"/>
          </a:xfrm>
          <a:prstGeom prst="rect">
            <a:avLst/>
          </a:prstGeom>
        </p:spPr>
        <p:txBody>
          <a:bodyPr/>
          <a:lstStyle/>
          <a:p>
            <a:fld id="{E58E8254-E005-499A-8493-A90F597F1260}" type="slidenum">
              <a:rPr lang="fr-FR" smtClean="0"/>
              <a:t>‹N°›</a:t>
            </a:fld>
            <a:endParaRPr lang="fr-FR"/>
          </a:p>
        </p:txBody>
      </p:sp>
    </p:spTree>
    <p:extLst>
      <p:ext uri="{BB962C8B-B14F-4D97-AF65-F5344CB8AC3E}">
        <p14:creationId xmlns:p14="http://schemas.microsoft.com/office/powerpoint/2010/main" val="53193255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FBAF6C8B-04D1-454D-9DCF-2D0EA45CA299}"/>
              </a:ext>
            </a:extLst>
          </p:cNvPr>
          <p:cNvSpPr>
            <a:spLocks noGrp="1"/>
          </p:cNvSpPr>
          <p:nvPr>
            <p:ph type="title" orient="vert"/>
          </p:nvPr>
        </p:nvSpPr>
        <p:spPr>
          <a:xfrm>
            <a:off x="8724900" y="365125"/>
            <a:ext cx="2628900" cy="5811838"/>
          </a:xfrm>
          <a:prstGeom prst="rect">
            <a:avLst/>
          </a:prstGeo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5D0F59B6-587A-4E69-B2AC-F76FB9979FD8}"/>
              </a:ext>
            </a:extLst>
          </p:cNvPr>
          <p:cNvSpPr>
            <a:spLocks noGrp="1"/>
          </p:cNvSpPr>
          <p:nvPr>
            <p:ph type="body" orient="vert" idx="1"/>
          </p:nvPr>
        </p:nvSpPr>
        <p:spPr>
          <a:xfrm>
            <a:off x="838200" y="365125"/>
            <a:ext cx="7734300" cy="5811838"/>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5A64D061-EB13-4A7A-8CB5-8B75A0826356}"/>
              </a:ext>
            </a:extLst>
          </p:cNvPr>
          <p:cNvSpPr>
            <a:spLocks noGrp="1"/>
          </p:cNvSpPr>
          <p:nvPr>
            <p:ph type="dt" sz="half" idx="10"/>
          </p:nvPr>
        </p:nvSpPr>
        <p:spPr>
          <a:xfrm>
            <a:off x="838200" y="6356350"/>
            <a:ext cx="2743200" cy="365125"/>
          </a:xfrm>
          <a:prstGeom prst="rect">
            <a:avLst/>
          </a:prstGeom>
        </p:spPr>
        <p:txBody>
          <a:bodyPr/>
          <a:lstStyle/>
          <a:p>
            <a:fld id="{3F737C07-1037-4EBB-A0A2-1B1E7B52C5F7}" type="datetimeFigureOut">
              <a:rPr lang="fr-FR" smtClean="0"/>
              <a:t>05/05/2020</a:t>
            </a:fld>
            <a:endParaRPr lang="fr-FR"/>
          </a:p>
        </p:txBody>
      </p:sp>
      <p:sp>
        <p:nvSpPr>
          <p:cNvPr id="5" name="Espace réservé du pied de page 4">
            <a:extLst>
              <a:ext uri="{FF2B5EF4-FFF2-40B4-BE49-F238E27FC236}">
                <a16:creationId xmlns="" xmlns:a16="http://schemas.microsoft.com/office/drawing/2014/main" id="{53FE10F0-C674-47FB-9752-C41B23119193}"/>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a:extLst>
              <a:ext uri="{FF2B5EF4-FFF2-40B4-BE49-F238E27FC236}">
                <a16:creationId xmlns="" xmlns:a16="http://schemas.microsoft.com/office/drawing/2014/main" id="{FDE582F0-6AD9-402C-858C-E1C7AAFA0E83}"/>
              </a:ext>
            </a:extLst>
          </p:cNvPr>
          <p:cNvSpPr>
            <a:spLocks noGrp="1"/>
          </p:cNvSpPr>
          <p:nvPr>
            <p:ph type="sldNum" sz="quarter" idx="12"/>
          </p:nvPr>
        </p:nvSpPr>
        <p:spPr>
          <a:xfrm>
            <a:off x="8610600" y="6356350"/>
            <a:ext cx="2743200" cy="365125"/>
          </a:xfrm>
          <a:prstGeom prst="rect">
            <a:avLst/>
          </a:prstGeom>
        </p:spPr>
        <p:txBody>
          <a:bodyPr/>
          <a:lstStyle/>
          <a:p>
            <a:fld id="{E58E8254-E005-499A-8493-A90F597F1260}" type="slidenum">
              <a:rPr lang="fr-FR" smtClean="0"/>
              <a:t>‹N°›</a:t>
            </a:fld>
            <a:endParaRPr lang="fr-FR"/>
          </a:p>
        </p:txBody>
      </p:sp>
    </p:spTree>
    <p:extLst>
      <p:ext uri="{BB962C8B-B14F-4D97-AF65-F5344CB8AC3E}">
        <p14:creationId xmlns:p14="http://schemas.microsoft.com/office/powerpoint/2010/main" val="53595665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A4C3168-08B8-436A-877B-D15A2C5C6877}"/>
              </a:ext>
            </a:extLst>
          </p:cNvPr>
          <p:cNvSpPr>
            <a:spLocks noGrp="1"/>
          </p:cNvSpPr>
          <p:nvPr>
            <p:ph type="title"/>
          </p:nvPr>
        </p:nvSpPr>
        <p:spPr>
          <a:xfrm>
            <a:off x="838200" y="365125"/>
            <a:ext cx="10515600" cy="1325563"/>
          </a:xfrm>
          <a:prstGeom prst="rect">
            <a:avLst/>
          </a:prstGeom>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63CEF7EC-8907-4047-9924-063AC53D0091}"/>
              </a:ext>
            </a:extLst>
          </p:cNvPr>
          <p:cNvSpPr>
            <a:spLocks noGrp="1"/>
          </p:cNvSpPr>
          <p:nvPr>
            <p:ph idx="1"/>
          </p:nvPr>
        </p:nvSpPr>
        <p:spPr>
          <a:xfrm>
            <a:off x="838200" y="1825625"/>
            <a:ext cx="105156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E6A78882-13AD-414C-A47E-38D7D0CD9ACE}"/>
              </a:ext>
            </a:extLst>
          </p:cNvPr>
          <p:cNvSpPr>
            <a:spLocks noGrp="1"/>
          </p:cNvSpPr>
          <p:nvPr>
            <p:ph type="dt" sz="half" idx="10"/>
          </p:nvPr>
        </p:nvSpPr>
        <p:spPr>
          <a:xfrm>
            <a:off x="838200" y="6356350"/>
            <a:ext cx="2743200" cy="365125"/>
          </a:xfrm>
          <a:prstGeom prst="rect">
            <a:avLst/>
          </a:prstGeom>
        </p:spPr>
        <p:txBody>
          <a:bodyPr/>
          <a:lstStyle/>
          <a:p>
            <a:fld id="{3F737C07-1037-4EBB-A0A2-1B1E7B52C5F7}" type="datetimeFigureOut">
              <a:rPr lang="fr-FR" smtClean="0"/>
              <a:t>05/05/2020</a:t>
            </a:fld>
            <a:endParaRPr lang="fr-FR"/>
          </a:p>
        </p:txBody>
      </p:sp>
      <p:sp>
        <p:nvSpPr>
          <p:cNvPr id="5" name="Espace réservé du pied de page 4">
            <a:extLst>
              <a:ext uri="{FF2B5EF4-FFF2-40B4-BE49-F238E27FC236}">
                <a16:creationId xmlns="" xmlns:a16="http://schemas.microsoft.com/office/drawing/2014/main" id="{48BEBF4D-1045-4396-91A5-18AB742ACD7C}"/>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a:extLst>
              <a:ext uri="{FF2B5EF4-FFF2-40B4-BE49-F238E27FC236}">
                <a16:creationId xmlns="" xmlns:a16="http://schemas.microsoft.com/office/drawing/2014/main" id="{7379D400-8326-428D-BB39-57881088648C}"/>
              </a:ext>
            </a:extLst>
          </p:cNvPr>
          <p:cNvSpPr>
            <a:spLocks noGrp="1"/>
          </p:cNvSpPr>
          <p:nvPr>
            <p:ph type="sldNum" sz="quarter" idx="12"/>
          </p:nvPr>
        </p:nvSpPr>
        <p:spPr>
          <a:xfrm>
            <a:off x="8610600" y="6356350"/>
            <a:ext cx="2743200" cy="365125"/>
          </a:xfrm>
          <a:prstGeom prst="rect">
            <a:avLst/>
          </a:prstGeom>
        </p:spPr>
        <p:txBody>
          <a:bodyPr/>
          <a:lstStyle/>
          <a:p>
            <a:fld id="{E58E8254-E005-499A-8493-A90F597F1260}" type="slidenum">
              <a:rPr lang="fr-FR" smtClean="0"/>
              <a:t>‹N°›</a:t>
            </a:fld>
            <a:endParaRPr lang="fr-FR"/>
          </a:p>
        </p:txBody>
      </p:sp>
    </p:spTree>
    <p:extLst>
      <p:ext uri="{BB962C8B-B14F-4D97-AF65-F5344CB8AC3E}">
        <p14:creationId xmlns:p14="http://schemas.microsoft.com/office/powerpoint/2010/main" val="30549412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8A23E6A6-C352-41ED-B001-F4120ADC9BDC}"/>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fr-FR"/>
              <a:t>Modifiez le style du titre</a:t>
            </a:r>
          </a:p>
        </p:txBody>
      </p:sp>
      <p:sp>
        <p:nvSpPr>
          <p:cNvPr id="3" name="Espace réservé du texte 2">
            <a:extLst>
              <a:ext uri="{FF2B5EF4-FFF2-40B4-BE49-F238E27FC236}">
                <a16:creationId xmlns="" xmlns:a16="http://schemas.microsoft.com/office/drawing/2014/main" id="{4C5760CB-0528-4D2E-8FF3-299822C52DB9}"/>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 xmlns:a16="http://schemas.microsoft.com/office/drawing/2014/main" id="{71215ECA-174A-4C7F-8404-5B9B2CAB0241}"/>
              </a:ext>
            </a:extLst>
          </p:cNvPr>
          <p:cNvSpPr>
            <a:spLocks noGrp="1"/>
          </p:cNvSpPr>
          <p:nvPr>
            <p:ph type="dt" sz="half" idx="10"/>
          </p:nvPr>
        </p:nvSpPr>
        <p:spPr>
          <a:xfrm>
            <a:off x="838200" y="6356350"/>
            <a:ext cx="2743200" cy="365125"/>
          </a:xfrm>
          <a:prstGeom prst="rect">
            <a:avLst/>
          </a:prstGeom>
        </p:spPr>
        <p:txBody>
          <a:bodyPr/>
          <a:lstStyle/>
          <a:p>
            <a:fld id="{3F737C07-1037-4EBB-A0A2-1B1E7B52C5F7}" type="datetimeFigureOut">
              <a:rPr lang="fr-FR" smtClean="0"/>
              <a:t>05/05/2020</a:t>
            </a:fld>
            <a:endParaRPr lang="fr-FR"/>
          </a:p>
        </p:txBody>
      </p:sp>
      <p:sp>
        <p:nvSpPr>
          <p:cNvPr id="5" name="Espace réservé du pied de page 4">
            <a:extLst>
              <a:ext uri="{FF2B5EF4-FFF2-40B4-BE49-F238E27FC236}">
                <a16:creationId xmlns="" xmlns:a16="http://schemas.microsoft.com/office/drawing/2014/main" id="{8F5C129D-15E9-489F-BB34-FF7850093C62}"/>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6" name="Espace réservé du numéro de diapositive 5">
            <a:extLst>
              <a:ext uri="{FF2B5EF4-FFF2-40B4-BE49-F238E27FC236}">
                <a16:creationId xmlns="" xmlns:a16="http://schemas.microsoft.com/office/drawing/2014/main" id="{760FD782-8088-4E59-9E98-7556A933F583}"/>
              </a:ext>
            </a:extLst>
          </p:cNvPr>
          <p:cNvSpPr>
            <a:spLocks noGrp="1"/>
          </p:cNvSpPr>
          <p:nvPr>
            <p:ph type="sldNum" sz="quarter" idx="12"/>
          </p:nvPr>
        </p:nvSpPr>
        <p:spPr>
          <a:xfrm>
            <a:off x="8610600" y="6356350"/>
            <a:ext cx="2743200" cy="365125"/>
          </a:xfrm>
          <a:prstGeom prst="rect">
            <a:avLst/>
          </a:prstGeom>
        </p:spPr>
        <p:txBody>
          <a:bodyPr/>
          <a:lstStyle/>
          <a:p>
            <a:fld id="{E58E8254-E005-499A-8493-A90F597F1260}" type="slidenum">
              <a:rPr lang="fr-FR" smtClean="0"/>
              <a:t>‹N°›</a:t>
            </a:fld>
            <a:endParaRPr lang="fr-FR"/>
          </a:p>
        </p:txBody>
      </p:sp>
    </p:spTree>
    <p:extLst>
      <p:ext uri="{BB962C8B-B14F-4D97-AF65-F5344CB8AC3E}">
        <p14:creationId xmlns:p14="http://schemas.microsoft.com/office/powerpoint/2010/main" val="26403003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577F88D-78F1-4DBD-9219-939ECFECC056}"/>
              </a:ext>
            </a:extLst>
          </p:cNvPr>
          <p:cNvSpPr>
            <a:spLocks noGrp="1"/>
          </p:cNvSpPr>
          <p:nvPr>
            <p:ph type="title"/>
          </p:nvPr>
        </p:nvSpPr>
        <p:spPr>
          <a:xfrm>
            <a:off x="838200" y="365125"/>
            <a:ext cx="10515600" cy="1325563"/>
          </a:xfrm>
          <a:prstGeom prst="rect">
            <a:avLst/>
          </a:prstGeom>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0933AE46-F020-44D2-8FC2-A58D55F13715}"/>
              </a:ext>
            </a:extLst>
          </p:cNvPr>
          <p:cNvSpPr>
            <a:spLocks noGrp="1"/>
          </p:cNvSpPr>
          <p:nvPr>
            <p:ph sz="half" idx="1"/>
          </p:nvPr>
        </p:nvSpPr>
        <p:spPr>
          <a:xfrm>
            <a:off x="838200" y="1825625"/>
            <a:ext cx="51816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16="http://schemas.microsoft.com/office/drawing/2014/main" id="{54B48777-6E16-420C-88F7-F887CF19BF4B}"/>
              </a:ext>
            </a:extLst>
          </p:cNvPr>
          <p:cNvSpPr>
            <a:spLocks noGrp="1"/>
          </p:cNvSpPr>
          <p:nvPr>
            <p:ph sz="half" idx="2"/>
          </p:nvPr>
        </p:nvSpPr>
        <p:spPr>
          <a:xfrm>
            <a:off x="6172200" y="1825625"/>
            <a:ext cx="5181600" cy="435133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16="http://schemas.microsoft.com/office/drawing/2014/main" id="{1D771D29-A7C7-4E9A-84E2-F7A1CBBCCAB4}"/>
              </a:ext>
            </a:extLst>
          </p:cNvPr>
          <p:cNvSpPr>
            <a:spLocks noGrp="1"/>
          </p:cNvSpPr>
          <p:nvPr>
            <p:ph type="dt" sz="half" idx="10"/>
          </p:nvPr>
        </p:nvSpPr>
        <p:spPr>
          <a:xfrm>
            <a:off x="838200" y="6356350"/>
            <a:ext cx="2743200" cy="365125"/>
          </a:xfrm>
          <a:prstGeom prst="rect">
            <a:avLst/>
          </a:prstGeom>
        </p:spPr>
        <p:txBody>
          <a:bodyPr/>
          <a:lstStyle/>
          <a:p>
            <a:fld id="{3F737C07-1037-4EBB-A0A2-1B1E7B52C5F7}" type="datetimeFigureOut">
              <a:rPr lang="fr-FR" smtClean="0"/>
              <a:t>05/05/2020</a:t>
            </a:fld>
            <a:endParaRPr lang="fr-FR"/>
          </a:p>
        </p:txBody>
      </p:sp>
      <p:sp>
        <p:nvSpPr>
          <p:cNvPr id="6" name="Espace réservé du pied de page 5">
            <a:extLst>
              <a:ext uri="{FF2B5EF4-FFF2-40B4-BE49-F238E27FC236}">
                <a16:creationId xmlns="" xmlns:a16="http://schemas.microsoft.com/office/drawing/2014/main" id="{FC083543-EA58-4FCB-A909-46294E81FE85}"/>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7" name="Espace réservé du numéro de diapositive 6">
            <a:extLst>
              <a:ext uri="{FF2B5EF4-FFF2-40B4-BE49-F238E27FC236}">
                <a16:creationId xmlns="" xmlns:a16="http://schemas.microsoft.com/office/drawing/2014/main" id="{3BA90B9F-5B09-4D9E-91AC-AC4446D83C15}"/>
              </a:ext>
            </a:extLst>
          </p:cNvPr>
          <p:cNvSpPr>
            <a:spLocks noGrp="1"/>
          </p:cNvSpPr>
          <p:nvPr>
            <p:ph type="sldNum" sz="quarter" idx="12"/>
          </p:nvPr>
        </p:nvSpPr>
        <p:spPr>
          <a:xfrm>
            <a:off x="8610600" y="6356350"/>
            <a:ext cx="2743200" cy="365125"/>
          </a:xfrm>
          <a:prstGeom prst="rect">
            <a:avLst/>
          </a:prstGeom>
        </p:spPr>
        <p:txBody>
          <a:bodyPr/>
          <a:lstStyle/>
          <a:p>
            <a:fld id="{E58E8254-E005-499A-8493-A90F597F1260}" type="slidenum">
              <a:rPr lang="fr-FR" smtClean="0"/>
              <a:t>‹N°›</a:t>
            </a:fld>
            <a:endParaRPr lang="fr-FR"/>
          </a:p>
        </p:txBody>
      </p:sp>
    </p:spTree>
    <p:extLst>
      <p:ext uri="{BB962C8B-B14F-4D97-AF65-F5344CB8AC3E}">
        <p14:creationId xmlns:p14="http://schemas.microsoft.com/office/powerpoint/2010/main" val="3508576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9B87BCC-4827-434B-8BDA-55F9DFE9D4B9}"/>
              </a:ext>
            </a:extLst>
          </p:cNvPr>
          <p:cNvSpPr>
            <a:spLocks noGrp="1"/>
          </p:cNvSpPr>
          <p:nvPr>
            <p:ph type="title"/>
          </p:nvPr>
        </p:nvSpPr>
        <p:spPr>
          <a:xfrm>
            <a:off x="839788" y="365125"/>
            <a:ext cx="10515600" cy="1325563"/>
          </a:xfrm>
          <a:prstGeom prst="rect">
            <a:avLst/>
          </a:prstGeo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616E540F-3BE5-43F8-90FF-4A0B388A6D34}"/>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 xmlns:a16="http://schemas.microsoft.com/office/drawing/2014/main" id="{5BD1F814-A579-4854-8FC0-F34973DDB6E9}"/>
              </a:ext>
            </a:extLst>
          </p:cNvPr>
          <p:cNvSpPr>
            <a:spLocks noGrp="1"/>
          </p:cNvSpPr>
          <p:nvPr>
            <p:ph sz="half" idx="2"/>
          </p:nvPr>
        </p:nvSpPr>
        <p:spPr>
          <a:xfrm>
            <a:off x="839788" y="2505075"/>
            <a:ext cx="5157787" cy="36845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16="http://schemas.microsoft.com/office/drawing/2014/main" id="{A35918AA-A4CB-4D27-8F7E-65F3F7A96C00}"/>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 xmlns:a16="http://schemas.microsoft.com/office/drawing/2014/main" id="{D9CCF84E-2F7A-4ECB-8779-785824A3E122}"/>
              </a:ext>
            </a:extLst>
          </p:cNvPr>
          <p:cNvSpPr>
            <a:spLocks noGrp="1"/>
          </p:cNvSpPr>
          <p:nvPr>
            <p:ph sz="quarter" idx="4"/>
          </p:nvPr>
        </p:nvSpPr>
        <p:spPr>
          <a:xfrm>
            <a:off x="6172200" y="2505075"/>
            <a:ext cx="5183188" cy="36845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16="http://schemas.microsoft.com/office/drawing/2014/main" id="{D776797E-357F-4B7A-8E76-207DCB1E5CD4}"/>
              </a:ext>
            </a:extLst>
          </p:cNvPr>
          <p:cNvSpPr>
            <a:spLocks noGrp="1"/>
          </p:cNvSpPr>
          <p:nvPr>
            <p:ph type="dt" sz="half" idx="10"/>
          </p:nvPr>
        </p:nvSpPr>
        <p:spPr>
          <a:xfrm>
            <a:off x="838200" y="6356350"/>
            <a:ext cx="2743200" cy="365125"/>
          </a:xfrm>
          <a:prstGeom prst="rect">
            <a:avLst/>
          </a:prstGeom>
        </p:spPr>
        <p:txBody>
          <a:bodyPr/>
          <a:lstStyle/>
          <a:p>
            <a:fld id="{3F737C07-1037-4EBB-A0A2-1B1E7B52C5F7}" type="datetimeFigureOut">
              <a:rPr lang="fr-FR" smtClean="0"/>
              <a:t>05/05/2020</a:t>
            </a:fld>
            <a:endParaRPr lang="fr-FR"/>
          </a:p>
        </p:txBody>
      </p:sp>
      <p:sp>
        <p:nvSpPr>
          <p:cNvPr id="8" name="Espace réservé du pied de page 7">
            <a:extLst>
              <a:ext uri="{FF2B5EF4-FFF2-40B4-BE49-F238E27FC236}">
                <a16:creationId xmlns="" xmlns:a16="http://schemas.microsoft.com/office/drawing/2014/main" id="{F1536959-9B04-427F-B22F-FED0C28AFA67}"/>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9" name="Espace réservé du numéro de diapositive 8">
            <a:extLst>
              <a:ext uri="{FF2B5EF4-FFF2-40B4-BE49-F238E27FC236}">
                <a16:creationId xmlns="" xmlns:a16="http://schemas.microsoft.com/office/drawing/2014/main" id="{765EDFC3-EA33-4035-A688-461ABECB3439}"/>
              </a:ext>
            </a:extLst>
          </p:cNvPr>
          <p:cNvSpPr>
            <a:spLocks noGrp="1"/>
          </p:cNvSpPr>
          <p:nvPr>
            <p:ph type="sldNum" sz="quarter" idx="12"/>
          </p:nvPr>
        </p:nvSpPr>
        <p:spPr>
          <a:xfrm>
            <a:off x="8610600" y="6356350"/>
            <a:ext cx="2743200" cy="365125"/>
          </a:xfrm>
          <a:prstGeom prst="rect">
            <a:avLst/>
          </a:prstGeom>
        </p:spPr>
        <p:txBody>
          <a:bodyPr/>
          <a:lstStyle/>
          <a:p>
            <a:fld id="{E58E8254-E005-499A-8493-A90F597F1260}" type="slidenum">
              <a:rPr lang="fr-FR" smtClean="0"/>
              <a:t>‹N°›</a:t>
            </a:fld>
            <a:endParaRPr lang="fr-FR"/>
          </a:p>
        </p:txBody>
      </p:sp>
    </p:spTree>
    <p:extLst>
      <p:ext uri="{BB962C8B-B14F-4D97-AF65-F5344CB8AC3E}">
        <p14:creationId xmlns:p14="http://schemas.microsoft.com/office/powerpoint/2010/main" val="199051384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6E1EC6E-16D3-4803-A6DB-00A5F03B872F}"/>
              </a:ext>
            </a:extLst>
          </p:cNvPr>
          <p:cNvSpPr>
            <a:spLocks noGrp="1"/>
          </p:cNvSpPr>
          <p:nvPr>
            <p:ph type="title"/>
          </p:nvPr>
        </p:nvSpPr>
        <p:spPr>
          <a:xfrm>
            <a:off x="838200" y="365125"/>
            <a:ext cx="10515600" cy="1325563"/>
          </a:xfrm>
          <a:prstGeom prst="rect">
            <a:avLst/>
          </a:prstGeom>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38B972D8-6710-4CBA-AC58-42BD318D46E6}"/>
              </a:ext>
            </a:extLst>
          </p:cNvPr>
          <p:cNvSpPr>
            <a:spLocks noGrp="1"/>
          </p:cNvSpPr>
          <p:nvPr>
            <p:ph type="dt" sz="half" idx="10"/>
          </p:nvPr>
        </p:nvSpPr>
        <p:spPr>
          <a:xfrm>
            <a:off x="838200" y="6356350"/>
            <a:ext cx="2743200" cy="365125"/>
          </a:xfrm>
          <a:prstGeom prst="rect">
            <a:avLst/>
          </a:prstGeom>
        </p:spPr>
        <p:txBody>
          <a:bodyPr/>
          <a:lstStyle/>
          <a:p>
            <a:fld id="{3F737C07-1037-4EBB-A0A2-1B1E7B52C5F7}" type="datetimeFigureOut">
              <a:rPr lang="fr-FR" smtClean="0"/>
              <a:t>05/05/2020</a:t>
            </a:fld>
            <a:endParaRPr lang="fr-FR"/>
          </a:p>
        </p:txBody>
      </p:sp>
      <p:sp>
        <p:nvSpPr>
          <p:cNvPr id="4" name="Espace réservé du pied de page 3">
            <a:extLst>
              <a:ext uri="{FF2B5EF4-FFF2-40B4-BE49-F238E27FC236}">
                <a16:creationId xmlns="" xmlns:a16="http://schemas.microsoft.com/office/drawing/2014/main" id="{5E85727D-7EA4-4215-9A77-C7FCECCCADD9}"/>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5" name="Espace réservé du numéro de diapositive 4">
            <a:extLst>
              <a:ext uri="{FF2B5EF4-FFF2-40B4-BE49-F238E27FC236}">
                <a16:creationId xmlns="" xmlns:a16="http://schemas.microsoft.com/office/drawing/2014/main" id="{D2730D11-BC07-46F3-8A59-0F0B7A7CFE69}"/>
              </a:ext>
            </a:extLst>
          </p:cNvPr>
          <p:cNvSpPr>
            <a:spLocks noGrp="1"/>
          </p:cNvSpPr>
          <p:nvPr>
            <p:ph type="sldNum" sz="quarter" idx="12"/>
          </p:nvPr>
        </p:nvSpPr>
        <p:spPr>
          <a:xfrm>
            <a:off x="8610600" y="6356350"/>
            <a:ext cx="2743200" cy="365125"/>
          </a:xfrm>
          <a:prstGeom prst="rect">
            <a:avLst/>
          </a:prstGeom>
        </p:spPr>
        <p:txBody>
          <a:bodyPr/>
          <a:lstStyle/>
          <a:p>
            <a:fld id="{E58E8254-E005-499A-8493-A90F597F1260}" type="slidenum">
              <a:rPr lang="fr-FR" smtClean="0"/>
              <a:t>‹N°›</a:t>
            </a:fld>
            <a:endParaRPr lang="fr-FR"/>
          </a:p>
        </p:txBody>
      </p:sp>
    </p:spTree>
    <p:extLst>
      <p:ext uri="{BB962C8B-B14F-4D97-AF65-F5344CB8AC3E}">
        <p14:creationId xmlns:p14="http://schemas.microsoft.com/office/powerpoint/2010/main" val="297295654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985A175B-2A65-4EC9-900B-9C0B9C006732}"/>
              </a:ext>
            </a:extLst>
          </p:cNvPr>
          <p:cNvSpPr>
            <a:spLocks noGrp="1"/>
          </p:cNvSpPr>
          <p:nvPr>
            <p:ph type="dt" sz="half" idx="10"/>
          </p:nvPr>
        </p:nvSpPr>
        <p:spPr>
          <a:xfrm>
            <a:off x="838200" y="6356350"/>
            <a:ext cx="2743200" cy="365125"/>
          </a:xfrm>
          <a:prstGeom prst="rect">
            <a:avLst/>
          </a:prstGeom>
        </p:spPr>
        <p:txBody>
          <a:bodyPr/>
          <a:lstStyle/>
          <a:p>
            <a:fld id="{3F737C07-1037-4EBB-A0A2-1B1E7B52C5F7}" type="datetimeFigureOut">
              <a:rPr lang="fr-FR" smtClean="0"/>
              <a:t>05/05/2020</a:t>
            </a:fld>
            <a:endParaRPr lang="fr-FR"/>
          </a:p>
        </p:txBody>
      </p:sp>
      <p:sp>
        <p:nvSpPr>
          <p:cNvPr id="3" name="Espace réservé du pied de page 2">
            <a:extLst>
              <a:ext uri="{FF2B5EF4-FFF2-40B4-BE49-F238E27FC236}">
                <a16:creationId xmlns="" xmlns:a16="http://schemas.microsoft.com/office/drawing/2014/main" id="{00553D8E-7FDB-49F5-B157-A46DFF49E74A}"/>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4" name="Espace réservé du numéro de diapositive 3">
            <a:extLst>
              <a:ext uri="{FF2B5EF4-FFF2-40B4-BE49-F238E27FC236}">
                <a16:creationId xmlns="" xmlns:a16="http://schemas.microsoft.com/office/drawing/2014/main" id="{62F2E01E-5E99-4FD2-9E14-3229B0116A2D}"/>
              </a:ext>
            </a:extLst>
          </p:cNvPr>
          <p:cNvSpPr>
            <a:spLocks noGrp="1"/>
          </p:cNvSpPr>
          <p:nvPr>
            <p:ph type="sldNum" sz="quarter" idx="12"/>
          </p:nvPr>
        </p:nvSpPr>
        <p:spPr>
          <a:xfrm>
            <a:off x="8610600" y="6356350"/>
            <a:ext cx="2743200" cy="365125"/>
          </a:xfrm>
          <a:prstGeom prst="rect">
            <a:avLst/>
          </a:prstGeom>
        </p:spPr>
        <p:txBody>
          <a:bodyPr/>
          <a:lstStyle/>
          <a:p>
            <a:fld id="{E58E8254-E005-499A-8493-A90F597F1260}" type="slidenum">
              <a:rPr lang="fr-FR" smtClean="0"/>
              <a:t>‹N°›</a:t>
            </a:fld>
            <a:endParaRPr lang="fr-FR"/>
          </a:p>
        </p:txBody>
      </p:sp>
    </p:spTree>
    <p:extLst>
      <p:ext uri="{BB962C8B-B14F-4D97-AF65-F5344CB8AC3E}">
        <p14:creationId xmlns:p14="http://schemas.microsoft.com/office/powerpoint/2010/main" val="422802051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BAACD79-6023-4C5A-A074-7058EAED4CB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16="http://schemas.microsoft.com/office/drawing/2014/main" id="{67152F0F-5C8F-4EBF-858D-3C08E2082F75}"/>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16="http://schemas.microsoft.com/office/drawing/2014/main" id="{34561C16-952B-4178-BCC6-33E5E6012050}"/>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54EF7B14-6A9F-460B-8721-B156C7003C21}"/>
              </a:ext>
            </a:extLst>
          </p:cNvPr>
          <p:cNvSpPr>
            <a:spLocks noGrp="1"/>
          </p:cNvSpPr>
          <p:nvPr>
            <p:ph type="dt" sz="half" idx="10"/>
          </p:nvPr>
        </p:nvSpPr>
        <p:spPr>
          <a:xfrm>
            <a:off x="838200" y="6356350"/>
            <a:ext cx="2743200" cy="365125"/>
          </a:xfrm>
          <a:prstGeom prst="rect">
            <a:avLst/>
          </a:prstGeom>
        </p:spPr>
        <p:txBody>
          <a:bodyPr/>
          <a:lstStyle/>
          <a:p>
            <a:fld id="{3F737C07-1037-4EBB-A0A2-1B1E7B52C5F7}" type="datetimeFigureOut">
              <a:rPr lang="fr-FR" smtClean="0"/>
              <a:t>05/05/2020</a:t>
            </a:fld>
            <a:endParaRPr lang="fr-FR"/>
          </a:p>
        </p:txBody>
      </p:sp>
      <p:sp>
        <p:nvSpPr>
          <p:cNvPr id="6" name="Espace réservé du pied de page 5">
            <a:extLst>
              <a:ext uri="{FF2B5EF4-FFF2-40B4-BE49-F238E27FC236}">
                <a16:creationId xmlns="" xmlns:a16="http://schemas.microsoft.com/office/drawing/2014/main" id="{D8B4FC00-ACC0-43F5-AE4E-F8ED90CAADF6}"/>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7" name="Espace réservé du numéro de diapositive 6">
            <a:extLst>
              <a:ext uri="{FF2B5EF4-FFF2-40B4-BE49-F238E27FC236}">
                <a16:creationId xmlns="" xmlns:a16="http://schemas.microsoft.com/office/drawing/2014/main" id="{CD439025-D8D9-426D-855F-D18B73E8C075}"/>
              </a:ext>
            </a:extLst>
          </p:cNvPr>
          <p:cNvSpPr>
            <a:spLocks noGrp="1"/>
          </p:cNvSpPr>
          <p:nvPr>
            <p:ph type="sldNum" sz="quarter" idx="12"/>
          </p:nvPr>
        </p:nvSpPr>
        <p:spPr>
          <a:xfrm>
            <a:off x="8610600" y="6356350"/>
            <a:ext cx="2743200" cy="365125"/>
          </a:xfrm>
          <a:prstGeom prst="rect">
            <a:avLst/>
          </a:prstGeom>
        </p:spPr>
        <p:txBody>
          <a:bodyPr/>
          <a:lstStyle/>
          <a:p>
            <a:fld id="{E58E8254-E005-499A-8493-A90F597F1260}" type="slidenum">
              <a:rPr lang="fr-FR" smtClean="0"/>
              <a:t>‹N°›</a:t>
            </a:fld>
            <a:endParaRPr lang="fr-FR"/>
          </a:p>
        </p:txBody>
      </p:sp>
    </p:spTree>
    <p:extLst>
      <p:ext uri="{BB962C8B-B14F-4D97-AF65-F5344CB8AC3E}">
        <p14:creationId xmlns:p14="http://schemas.microsoft.com/office/powerpoint/2010/main" val="287808216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363C553-ED91-434A-A585-FA6C93FAA79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16="http://schemas.microsoft.com/office/drawing/2014/main" id="{CB5A4E6C-F1CC-4417-B706-60EA28E69D42}"/>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 xmlns:a16="http://schemas.microsoft.com/office/drawing/2014/main" id="{B6619264-72B8-46AF-B60F-B5FF682ECB8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 xmlns:a16="http://schemas.microsoft.com/office/drawing/2014/main" id="{F919BF93-3E9B-497C-9158-B23DCD2848B8}"/>
              </a:ext>
            </a:extLst>
          </p:cNvPr>
          <p:cNvSpPr>
            <a:spLocks noGrp="1"/>
          </p:cNvSpPr>
          <p:nvPr>
            <p:ph type="dt" sz="half" idx="10"/>
          </p:nvPr>
        </p:nvSpPr>
        <p:spPr>
          <a:xfrm>
            <a:off x="838200" y="6356350"/>
            <a:ext cx="2743200" cy="365125"/>
          </a:xfrm>
          <a:prstGeom prst="rect">
            <a:avLst/>
          </a:prstGeom>
        </p:spPr>
        <p:txBody>
          <a:bodyPr/>
          <a:lstStyle/>
          <a:p>
            <a:fld id="{3F737C07-1037-4EBB-A0A2-1B1E7B52C5F7}" type="datetimeFigureOut">
              <a:rPr lang="fr-FR" smtClean="0"/>
              <a:t>05/05/2020</a:t>
            </a:fld>
            <a:endParaRPr lang="fr-FR"/>
          </a:p>
        </p:txBody>
      </p:sp>
      <p:sp>
        <p:nvSpPr>
          <p:cNvPr id="6" name="Espace réservé du pied de page 5">
            <a:extLst>
              <a:ext uri="{FF2B5EF4-FFF2-40B4-BE49-F238E27FC236}">
                <a16:creationId xmlns="" xmlns:a16="http://schemas.microsoft.com/office/drawing/2014/main" id="{9BD12DA4-93BD-48D6-8F13-244CB9A002CC}"/>
              </a:ext>
            </a:extLst>
          </p:cNvPr>
          <p:cNvSpPr>
            <a:spLocks noGrp="1"/>
          </p:cNvSpPr>
          <p:nvPr>
            <p:ph type="ftr" sz="quarter" idx="11"/>
          </p:nvPr>
        </p:nvSpPr>
        <p:spPr>
          <a:xfrm>
            <a:off x="4038600" y="6356350"/>
            <a:ext cx="4114800" cy="365125"/>
          </a:xfrm>
          <a:prstGeom prst="rect">
            <a:avLst/>
          </a:prstGeom>
        </p:spPr>
        <p:txBody>
          <a:bodyPr/>
          <a:lstStyle/>
          <a:p>
            <a:endParaRPr lang="fr-FR"/>
          </a:p>
        </p:txBody>
      </p:sp>
      <p:sp>
        <p:nvSpPr>
          <p:cNvPr id="7" name="Espace réservé du numéro de diapositive 6">
            <a:extLst>
              <a:ext uri="{FF2B5EF4-FFF2-40B4-BE49-F238E27FC236}">
                <a16:creationId xmlns="" xmlns:a16="http://schemas.microsoft.com/office/drawing/2014/main" id="{88653AC9-30BB-4735-9D23-E52AA1A3133C}"/>
              </a:ext>
            </a:extLst>
          </p:cNvPr>
          <p:cNvSpPr>
            <a:spLocks noGrp="1"/>
          </p:cNvSpPr>
          <p:nvPr>
            <p:ph type="sldNum" sz="quarter" idx="12"/>
          </p:nvPr>
        </p:nvSpPr>
        <p:spPr>
          <a:xfrm>
            <a:off x="8610600" y="6356350"/>
            <a:ext cx="2743200" cy="365125"/>
          </a:xfrm>
          <a:prstGeom prst="rect">
            <a:avLst/>
          </a:prstGeom>
        </p:spPr>
        <p:txBody>
          <a:bodyPr/>
          <a:lstStyle/>
          <a:p>
            <a:fld id="{E58E8254-E005-499A-8493-A90F597F1260}" type="slidenum">
              <a:rPr lang="fr-FR" smtClean="0"/>
              <a:t>‹N°›</a:t>
            </a:fld>
            <a:endParaRPr lang="fr-FR"/>
          </a:p>
        </p:txBody>
      </p:sp>
    </p:spTree>
    <p:extLst>
      <p:ext uri="{BB962C8B-B14F-4D97-AF65-F5344CB8AC3E}">
        <p14:creationId xmlns:p14="http://schemas.microsoft.com/office/powerpoint/2010/main" val="35380499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624245"/>
            <a:ext cx="1949450" cy="163156"/>
          </a:xfrm>
          <a:prstGeom prst="rect">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aseline="0" dirty="0"/>
          </a:p>
        </p:txBody>
      </p:sp>
      <p:sp>
        <p:nvSpPr>
          <p:cNvPr id="8" name="ZoneTexte 7"/>
          <p:cNvSpPr txBox="1"/>
          <p:nvPr userDrawn="1"/>
        </p:nvSpPr>
        <p:spPr>
          <a:xfrm>
            <a:off x="0" y="84299"/>
            <a:ext cx="2565400" cy="769441"/>
          </a:xfrm>
          <a:prstGeom prst="rect">
            <a:avLst/>
          </a:prstGeom>
          <a:noFill/>
        </p:spPr>
        <p:txBody>
          <a:bodyPr wrap="square" rtlCol="0">
            <a:spAutoFit/>
          </a:bodyPr>
          <a:lstStyle/>
          <a:p>
            <a:r>
              <a:rPr lang="fr-FR" sz="2000" dirty="0" smtClean="0">
                <a:latin typeface="Hurme Geometric Sans 1" panose="020B0500020000000000" pitchFamily="34" charset="0"/>
              </a:rPr>
              <a:t>INFORMATIONS</a:t>
            </a:r>
          </a:p>
          <a:p>
            <a:r>
              <a:rPr lang="fr-FR" sz="2400" b="1" dirty="0" smtClean="0">
                <a:latin typeface="Hurme Geometric Sans 1" panose="020B0500020000000000" pitchFamily="34" charset="0"/>
              </a:rPr>
              <a:t>COVID-19</a:t>
            </a:r>
          </a:p>
        </p:txBody>
      </p:sp>
      <p:sp>
        <p:nvSpPr>
          <p:cNvPr id="9" name="ZoneTexte 8"/>
          <p:cNvSpPr txBox="1"/>
          <p:nvPr userDrawn="1"/>
        </p:nvSpPr>
        <p:spPr>
          <a:xfrm>
            <a:off x="329356" y="6437955"/>
            <a:ext cx="3240188" cy="307777"/>
          </a:xfrm>
          <a:prstGeom prst="rect">
            <a:avLst/>
          </a:prstGeom>
          <a:noFill/>
        </p:spPr>
        <p:txBody>
          <a:bodyPr wrap="square" rtlCol="0">
            <a:spAutoFit/>
          </a:bodyPr>
          <a:lstStyle/>
          <a:p>
            <a:r>
              <a:rPr lang="fr-FR" sz="1400" b="0" dirty="0" smtClean="0">
                <a:solidFill>
                  <a:srgbClr val="C0B800"/>
                </a:solidFill>
                <a:latin typeface="Hurme Geometric Sans 1" panose="020B0500020000000000" pitchFamily="34" charset="0"/>
              </a:rPr>
              <a:t>Réouverture de votre restaurant</a:t>
            </a:r>
            <a:endParaRPr lang="fr-FR" sz="1600" b="0" dirty="0" smtClean="0">
              <a:solidFill>
                <a:srgbClr val="C0B800"/>
              </a:solidFill>
              <a:latin typeface="Hurme Geometric Sans 1" panose="020B0500020000000000" pitchFamily="34" charset="0"/>
            </a:endParaRPr>
          </a:p>
        </p:txBody>
      </p:sp>
      <p:pic>
        <p:nvPicPr>
          <p:cNvPr id="10" name="Image 9"/>
          <p:cNvPicPr>
            <a:picLocks noChangeAspect="1"/>
          </p:cNvPicPr>
          <p:nvPr userDrawn="1"/>
        </p:nvPicPr>
        <p:blipFill rotWithShape="1">
          <a:blip r:embed="rId13" cstate="email">
            <a:extLst>
              <a:ext uri="{28A0092B-C50C-407E-A947-70E740481C1C}">
                <a14:useLocalDpi xmlns:a14="http://schemas.microsoft.com/office/drawing/2010/main"/>
              </a:ext>
            </a:extLst>
          </a:blip>
          <a:srcRect/>
          <a:stretch/>
        </p:blipFill>
        <p:spPr>
          <a:xfrm>
            <a:off x="10245229" y="6383111"/>
            <a:ext cx="1685031" cy="334223"/>
          </a:xfrm>
          <a:prstGeom prst="rect">
            <a:avLst/>
          </a:prstGeom>
        </p:spPr>
      </p:pic>
    </p:spTree>
    <p:extLst>
      <p:ext uri="{BB962C8B-B14F-4D97-AF65-F5344CB8AC3E}">
        <p14:creationId xmlns:p14="http://schemas.microsoft.com/office/powerpoint/2010/main" val="1957542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 xmlns:a16="http://schemas.microsoft.com/office/drawing/2014/main" id="{693B08FD-5ECC-4728-AA84-CD6AC875BF8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Image 12"/>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rot="16200000">
            <a:off x="1854097" y="-3584512"/>
            <a:ext cx="8497058" cy="12387965"/>
          </a:xfrm>
          <a:prstGeom prst="rect">
            <a:avLst/>
          </a:prstGeom>
        </p:spPr>
      </p:pic>
      <p:pic>
        <p:nvPicPr>
          <p:cNvPr id="6" name="Image 5" descr="Une image contenant texte&#10;&#10;Description générée automatiquement">
            <a:extLst>
              <a:ext uri="{FF2B5EF4-FFF2-40B4-BE49-F238E27FC236}">
                <a16:creationId xmlns="" xmlns:a16="http://schemas.microsoft.com/office/drawing/2014/main" id="{9D3E66D1-81A2-455F-B0C3-56FDFF17E3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9565" y="446594"/>
            <a:ext cx="2504048" cy="846583"/>
          </a:xfrm>
          <a:prstGeom prst="rect">
            <a:avLst/>
          </a:prstGeom>
        </p:spPr>
      </p:pic>
      <p:pic>
        <p:nvPicPr>
          <p:cNvPr id="2" name="Image 1"/>
          <p:cNvPicPr>
            <a:picLocks noChangeAspect="1"/>
          </p:cNvPicPr>
          <p:nvPr/>
        </p:nvPicPr>
        <p:blipFill>
          <a:blip r:embed="rId4"/>
          <a:stretch>
            <a:fillRect/>
          </a:stretch>
        </p:blipFill>
        <p:spPr>
          <a:xfrm>
            <a:off x="-104609" y="1520825"/>
            <a:ext cx="5194242" cy="3956647"/>
          </a:xfrm>
          <a:prstGeom prst="rect">
            <a:avLst/>
          </a:prstGeom>
        </p:spPr>
      </p:pic>
      <p:sp>
        <p:nvSpPr>
          <p:cNvPr id="7" name="Rectangle 6">
            <a:extLst>
              <a:ext uri="{FF2B5EF4-FFF2-40B4-BE49-F238E27FC236}">
                <a16:creationId xmlns="" xmlns:a16="http://schemas.microsoft.com/office/drawing/2014/main" id="{B719C657-1C21-41AE-8125-D234BFAB0732}"/>
              </a:ext>
            </a:extLst>
          </p:cNvPr>
          <p:cNvSpPr/>
          <p:nvPr/>
        </p:nvSpPr>
        <p:spPr>
          <a:xfrm>
            <a:off x="5859887" y="6068870"/>
            <a:ext cx="6449974" cy="62814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a:extLst>
              <a:ext uri="{FF2B5EF4-FFF2-40B4-BE49-F238E27FC236}">
                <a16:creationId xmlns="" xmlns:a16="http://schemas.microsoft.com/office/drawing/2014/main" id="{510CD4F5-8486-4891-815B-58C051BD9394}"/>
              </a:ext>
            </a:extLst>
          </p:cNvPr>
          <p:cNvSpPr txBox="1"/>
          <p:nvPr/>
        </p:nvSpPr>
        <p:spPr>
          <a:xfrm>
            <a:off x="6285340" y="6068871"/>
            <a:ext cx="6102626" cy="461665"/>
          </a:xfrm>
          <a:prstGeom prst="rect">
            <a:avLst/>
          </a:prstGeom>
          <a:noFill/>
        </p:spPr>
        <p:txBody>
          <a:bodyPr wrap="square" rtlCol="0">
            <a:spAutoFit/>
          </a:bodyPr>
          <a:lstStyle/>
          <a:p>
            <a:r>
              <a:rPr lang="fr-FR" sz="2400" b="1" dirty="0" smtClean="0">
                <a:solidFill>
                  <a:srgbClr val="FFFF00"/>
                </a:solidFill>
              </a:rPr>
              <a:t>Votre restaurant </a:t>
            </a:r>
            <a:r>
              <a:rPr lang="fr-FR" sz="2400" b="1" dirty="0" smtClean="0">
                <a:solidFill>
                  <a:srgbClr val="FFFF00"/>
                </a:solidFill>
              </a:rPr>
              <a:t>ré-ouvre </a:t>
            </a:r>
            <a:r>
              <a:rPr lang="fr-FR" sz="2400" b="1" dirty="0" smtClean="0">
                <a:solidFill>
                  <a:srgbClr val="FFFF00"/>
                </a:solidFill>
              </a:rPr>
              <a:t>le 11/05 à 11h45 </a:t>
            </a:r>
            <a:endParaRPr lang="fr-FR" sz="2400" b="1" dirty="0">
              <a:solidFill>
                <a:srgbClr val="FFFF00"/>
              </a:solidFill>
            </a:endParaRPr>
          </a:p>
        </p:txBody>
      </p:sp>
    </p:spTree>
    <p:extLst>
      <p:ext uri="{BB962C8B-B14F-4D97-AF65-F5344CB8AC3E}">
        <p14:creationId xmlns:p14="http://schemas.microsoft.com/office/powerpoint/2010/main" val="37905485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 xmlns:a16="http://schemas.microsoft.com/office/drawing/2014/main" id="{2DB94C65-432C-4AB2-955C-FDB1860A23F4}"/>
              </a:ext>
            </a:extLst>
          </p:cNvPr>
          <p:cNvSpPr/>
          <p:nvPr/>
        </p:nvSpPr>
        <p:spPr>
          <a:xfrm>
            <a:off x="1246257" y="1835646"/>
            <a:ext cx="9891641" cy="3384053"/>
          </a:xfrm>
          <a:prstGeom prst="rect">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28" name="Connecteur droit 27">
            <a:extLst>
              <a:ext uri="{FF2B5EF4-FFF2-40B4-BE49-F238E27FC236}">
                <a16:creationId xmlns="" xmlns:a16="http://schemas.microsoft.com/office/drawing/2014/main" id="{D556BC33-8A51-44A4-8514-D8A8FF45E13A}"/>
              </a:ext>
            </a:extLst>
          </p:cNvPr>
          <p:cNvCxnSpPr>
            <a:cxnSpLocks/>
          </p:cNvCxnSpPr>
          <p:nvPr/>
        </p:nvCxnSpPr>
        <p:spPr>
          <a:xfrm>
            <a:off x="3739046" y="3571745"/>
            <a:ext cx="5062054" cy="0"/>
          </a:xfrm>
          <a:prstGeom prst="line">
            <a:avLst/>
          </a:prstGeom>
          <a:ln>
            <a:solidFill>
              <a:schemeClr val="bg1"/>
            </a:solidFill>
          </a:ln>
        </p:spPr>
        <p:style>
          <a:lnRef idx="1">
            <a:schemeClr val="accent3"/>
          </a:lnRef>
          <a:fillRef idx="0">
            <a:schemeClr val="accent3"/>
          </a:fillRef>
          <a:effectRef idx="0">
            <a:schemeClr val="accent3"/>
          </a:effectRef>
          <a:fontRef idx="minor">
            <a:schemeClr val="tx1"/>
          </a:fontRef>
        </p:style>
      </p:cxnSp>
      <p:sp>
        <p:nvSpPr>
          <p:cNvPr id="29" name="ZoneTexte 28">
            <a:extLst>
              <a:ext uri="{FF2B5EF4-FFF2-40B4-BE49-F238E27FC236}">
                <a16:creationId xmlns="" xmlns:a16="http://schemas.microsoft.com/office/drawing/2014/main" id="{F3AD6D2F-AA82-473C-8A89-B3D89F9AF99A}"/>
              </a:ext>
            </a:extLst>
          </p:cNvPr>
          <p:cNvSpPr txBox="1"/>
          <p:nvPr/>
        </p:nvSpPr>
        <p:spPr>
          <a:xfrm>
            <a:off x="1335155" y="2083410"/>
            <a:ext cx="9713843" cy="1200329"/>
          </a:xfrm>
          <a:prstGeom prst="rect">
            <a:avLst/>
          </a:prstGeom>
          <a:noFill/>
        </p:spPr>
        <p:txBody>
          <a:bodyPr wrap="square" rtlCol="0">
            <a:spAutoFit/>
          </a:bodyPr>
          <a:lstStyle/>
          <a:p>
            <a:pPr algn="just"/>
            <a:r>
              <a:rPr lang="fr-FR" dirty="0">
                <a:latin typeface="+mj-lt"/>
              </a:rPr>
              <a:t>En raison de la situation sanitaire actuelle, nous devons prendre de nouvelles dispositions afin de vous protéger, vous et nos équipes. Nos principales missions sont aujourd’hui de </a:t>
            </a:r>
            <a:r>
              <a:rPr lang="fr-FR" b="1" dirty="0">
                <a:latin typeface="+mj-lt"/>
              </a:rPr>
              <a:t>vous garantir une prestation de repas </a:t>
            </a:r>
            <a:r>
              <a:rPr lang="fr-FR" dirty="0">
                <a:latin typeface="+mj-lt"/>
              </a:rPr>
              <a:t>tout en </a:t>
            </a:r>
            <a:r>
              <a:rPr lang="fr-FR" b="1" dirty="0">
                <a:latin typeface="+mj-lt"/>
              </a:rPr>
              <a:t>vous accompagnant </a:t>
            </a:r>
            <a:r>
              <a:rPr lang="fr-FR" dirty="0">
                <a:latin typeface="+mj-lt"/>
              </a:rPr>
              <a:t>et </a:t>
            </a:r>
            <a:r>
              <a:rPr lang="fr-FR" b="1" dirty="0">
                <a:latin typeface="+mj-lt"/>
              </a:rPr>
              <a:t>en vous rassurant. </a:t>
            </a:r>
            <a:r>
              <a:rPr lang="fr-FR" dirty="0">
                <a:latin typeface="+mj-lt"/>
              </a:rPr>
              <a:t>L’ensemble de nos équipes se mobilise et prend les mesures nécessaires</a:t>
            </a:r>
            <a:r>
              <a:rPr lang="fr-FR" dirty="0" smtClean="0">
                <a:latin typeface="+mj-lt"/>
              </a:rPr>
              <a:t>. </a:t>
            </a:r>
            <a:endParaRPr lang="fr-FR" dirty="0">
              <a:latin typeface="+mj-lt"/>
            </a:endParaRPr>
          </a:p>
        </p:txBody>
      </p:sp>
      <p:sp>
        <p:nvSpPr>
          <p:cNvPr id="30" name="ZoneTexte 29">
            <a:extLst>
              <a:ext uri="{FF2B5EF4-FFF2-40B4-BE49-F238E27FC236}">
                <a16:creationId xmlns="" xmlns:a16="http://schemas.microsoft.com/office/drawing/2014/main" id="{86026C53-8FB3-4A7A-9E24-EF147635EC9A}"/>
              </a:ext>
            </a:extLst>
          </p:cNvPr>
          <p:cNvSpPr txBox="1"/>
          <p:nvPr/>
        </p:nvSpPr>
        <p:spPr>
          <a:xfrm>
            <a:off x="1335155" y="3783233"/>
            <a:ext cx="9713843" cy="1200329"/>
          </a:xfrm>
          <a:prstGeom prst="rect">
            <a:avLst/>
          </a:prstGeom>
          <a:noFill/>
        </p:spPr>
        <p:txBody>
          <a:bodyPr wrap="square" rtlCol="0">
            <a:spAutoFit/>
          </a:bodyPr>
          <a:lstStyle/>
          <a:p>
            <a:pPr algn="just"/>
            <a:r>
              <a:rPr lang="fr-FR" dirty="0">
                <a:latin typeface="+mj-lt"/>
              </a:rPr>
              <a:t>Face à cette crise sanitaire, Ansamble a dû s’adapter et prendre des mesures phares permettant à tous d’être </a:t>
            </a:r>
            <a:r>
              <a:rPr lang="fr-FR" dirty="0" smtClean="0">
                <a:latin typeface="+mj-lt"/>
              </a:rPr>
              <a:t>protégé</a:t>
            </a:r>
            <a:r>
              <a:rPr lang="fr-FR" dirty="0">
                <a:latin typeface="+mj-lt"/>
              </a:rPr>
              <a:t> </a:t>
            </a:r>
            <a:r>
              <a:rPr lang="fr-FR" dirty="0" smtClean="0">
                <a:latin typeface="+mj-lt"/>
              </a:rPr>
              <a:t>et </a:t>
            </a:r>
            <a:r>
              <a:rPr lang="fr-FR" dirty="0">
                <a:latin typeface="+mj-lt"/>
              </a:rPr>
              <a:t>être </a:t>
            </a:r>
            <a:r>
              <a:rPr lang="fr-FR" dirty="0" smtClean="0">
                <a:latin typeface="+mj-lt"/>
              </a:rPr>
              <a:t>accompagné. Nos équipes sont formées aux respect de l’hygiène et des gestes barrières depuis leur prise de poste en passant par la production, la plonge et ce jusqu’à la livraison des marchandises.  </a:t>
            </a:r>
            <a:endParaRPr lang="fr-FR" dirty="0">
              <a:latin typeface="+mj-lt"/>
            </a:endParaRPr>
          </a:p>
        </p:txBody>
      </p:sp>
      <p:pic>
        <p:nvPicPr>
          <p:cNvPr id="2" name="Image 1"/>
          <p:cNvPicPr>
            <a:picLocks noChangeAspect="1"/>
          </p:cNvPicPr>
          <p:nvPr/>
        </p:nvPicPr>
        <p:blipFill>
          <a:blip r:embed="rId2"/>
          <a:stretch>
            <a:fillRect/>
          </a:stretch>
        </p:blipFill>
        <p:spPr>
          <a:xfrm>
            <a:off x="6095926" y="67917"/>
            <a:ext cx="6358679" cy="1414395"/>
          </a:xfrm>
          <a:prstGeom prst="rect">
            <a:avLst/>
          </a:prstGeom>
        </p:spPr>
      </p:pic>
    </p:spTree>
    <p:extLst>
      <p:ext uri="{BB962C8B-B14F-4D97-AF65-F5344CB8AC3E}">
        <p14:creationId xmlns:p14="http://schemas.microsoft.com/office/powerpoint/2010/main" val="3958712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149B072F-1570-4083-B9E5-2A6DB48E2C04}"/>
              </a:ext>
            </a:extLst>
          </p:cNvPr>
          <p:cNvSpPr/>
          <p:nvPr/>
        </p:nvSpPr>
        <p:spPr>
          <a:xfrm>
            <a:off x="3526971" y="788289"/>
            <a:ext cx="903362" cy="749636"/>
          </a:xfrm>
          <a:prstGeom prst="rect">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18" name="Connecteur droit 17">
            <a:extLst>
              <a:ext uri="{FF2B5EF4-FFF2-40B4-BE49-F238E27FC236}">
                <a16:creationId xmlns="" xmlns:a16="http://schemas.microsoft.com/office/drawing/2014/main" id="{9B569298-2A34-42CE-A0B7-947B5E1A690A}"/>
              </a:ext>
            </a:extLst>
          </p:cNvPr>
          <p:cNvCxnSpPr>
            <a:cxnSpLocks/>
          </p:cNvCxnSpPr>
          <p:nvPr/>
        </p:nvCxnSpPr>
        <p:spPr>
          <a:xfrm flipH="1">
            <a:off x="4820422" y="467321"/>
            <a:ext cx="3" cy="858324"/>
          </a:xfrm>
          <a:prstGeom prst="line">
            <a:avLst/>
          </a:prstGeom>
          <a:ln>
            <a:solidFill>
              <a:schemeClr val="bg1"/>
            </a:solidFill>
          </a:ln>
        </p:spPr>
        <p:style>
          <a:lnRef idx="1">
            <a:schemeClr val="accent3"/>
          </a:lnRef>
          <a:fillRef idx="0">
            <a:schemeClr val="accent3"/>
          </a:fillRef>
          <a:effectRef idx="0">
            <a:schemeClr val="accent3"/>
          </a:effectRef>
          <a:fontRef idx="minor">
            <a:schemeClr val="tx1"/>
          </a:fontRef>
        </p:style>
      </p:cxnSp>
      <p:sp>
        <p:nvSpPr>
          <p:cNvPr id="19" name="ZoneTexte 18">
            <a:extLst>
              <a:ext uri="{FF2B5EF4-FFF2-40B4-BE49-F238E27FC236}">
                <a16:creationId xmlns="" xmlns:a16="http://schemas.microsoft.com/office/drawing/2014/main" id="{0D1EB3F6-963F-48D6-8BCA-B77210151E61}"/>
              </a:ext>
            </a:extLst>
          </p:cNvPr>
          <p:cNvSpPr txBox="1"/>
          <p:nvPr/>
        </p:nvSpPr>
        <p:spPr>
          <a:xfrm>
            <a:off x="4430334" y="381102"/>
            <a:ext cx="4978780" cy="1569660"/>
          </a:xfrm>
          <a:prstGeom prst="rect">
            <a:avLst/>
          </a:prstGeom>
          <a:noFill/>
        </p:spPr>
        <p:txBody>
          <a:bodyPr wrap="square" rtlCol="0">
            <a:spAutoFit/>
          </a:bodyPr>
          <a:lstStyle/>
          <a:p>
            <a:pPr algn="just"/>
            <a:endParaRPr lang="fr-FR" sz="1600" dirty="0" smtClean="0"/>
          </a:p>
          <a:p>
            <a:pPr algn="just"/>
            <a:endParaRPr lang="fr-FR" sz="1600" dirty="0"/>
          </a:p>
          <a:p>
            <a:pPr algn="just"/>
            <a:r>
              <a:rPr lang="fr-FR" sz="1600" dirty="0" smtClean="0"/>
              <a:t>Pour </a:t>
            </a:r>
            <a:r>
              <a:rPr lang="fr-FR" sz="1600" dirty="0"/>
              <a:t>des mesures d’hygiènes et de sécurité, l’ensemble de nos équipes est formée et porte masques et </a:t>
            </a:r>
            <a:r>
              <a:rPr lang="fr-FR" sz="1600" dirty="0" smtClean="0"/>
              <a:t>gants</a:t>
            </a:r>
            <a:r>
              <a:rPr lang="fr-FR" sz="1600" dirty="0"/>
              <a:t>.</a:t>
            </a:r>
          </a:p>
          <a:p>
            <a:pPr algn="just"/>
            <a:r>
              <a:rPr lang="fr-FR" sz="1600" dirty="0"/>
              <a:t>Le linéaire ainsi que les tables sont nettoyés plusieurs fois au cours du </a:t>
            </a:r>
            <a:r>
              <a:rPr lang="fr-FR" sz="1600" dirty="0" smtClean="0"/>
              <a:t>service.</a:t>
            </a:r>
            <a:endParaRPr lang="fr-FR" sz="1600" dirty="0"/>
          </a:p>
        </p:txBody>
      </p:sp>
      <p:sp>
        <p:nvSpPr>
          <p:cNvPr id="20" name="ZoneTexte 19">
            <a:extLst>
              <a:ext uri="{FF2B5EF4-FFF2-40B4-BE49-F238E27FC236}">
                <a16:creationId xmlns="" xmlns:a16="http://schemas.microsoft.com/office/drawing/2014/main" id="{3CBE86C9-188E-4AA9-9C42-A92BD3FCEA13}"/>
              </a:ext>
            </a:extLst>
          </p:cNvPr>
          <p:cNvSpPr txBox="1"/>
          <p:nvPr/>
        </p:nvSpPr>
        <p:spPr>
          <a:xfrm>
            <a:off x="3758714" y="789437"/>
            <a:ext cx="439876" cy="769441"/>
          </a:xfrm>
          <a:prstGeom prst="rect">
            <a:avLst/>
          </a:prstGeom>
          <a:noFill/>
        </p:spPr>
        <p:txBody>
          <a:bodyPr wrap="square" rtlCol="0">
            <a:spAutoFit/>
          </a:bodyPr>
          <a:lstStyle/>
          <a:p>
            <a:r>
              <a:rPr lang="fr-FR" sz="4400" dirty="0"/>
              <a:t>1</a:t>
            </a:r>
            <a:endParaRPr lang="fr-FR" sz="6600" dirty="0"/>
          </a:p>
        </p:txBody>
      </p:sp>
      <p:sp>
        <p:nvSpPr>
          <p:cNvPr id="23" name="Demi-cadre 22"/>
          <p:cNvSpPr/>
          <p:nvPr/>
        </p:nvSpPr>
        <p:spPr>
          <a:xfrm rot="10800000">
            <a:off x="4326304" y="1711002"/>
            <a:ext cx="5321949" cy="239760"/>
          </a:xfrm>
          <a:prstGeom prst="halfFrame">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2" name="Rectangle 21">
            <a:extLst>
              <a:ext uri="{FF2B5EF4-FFF2-40B4-BE49-F238E27FC236}">
                <a16:creationId xmlns="" xmlns:a16="http://schemas.microsoft.com/office/drawing/2014/main" id="{149B072F-1570-4083-B9E5-2A6DB48E2C04}"/>
              </a:ext>
            </a:extLst>
          </p:cNvPr>
          <p:cNvSpPr/>
          <p:nvPr/>
        </p:nvSpPr>
        <p:spPr>
          <a:xfrm>
            <a:off x="3526971" y="2273144"/>
            <a:ext cx="903362" cy="749636"/>
          </a:xfrm>
          <a:prstGeom prst="rect">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24" name="Connecteur droit 23">
            <a:extLst>
              <a:ext uri="{FF2B5EF4-FFF2-40B4-BE49-F238E27FC236}">
                <a16:creationId xmlns="" xmlns:a16="http://schemas.microsoft.com/office/drawing/2014/main" id="{9B569298-2A34-42CE-A0B7-947B5E1A690A}"/>
              </a:ext>
            </a:extLst>
          </p:cNvPr>
          <p:cNvCxnSpPr>
            <a:cxnSpLocks/>
          </p:cNvCxnSpPr>
          <p:nvPr/>
        </p:nvCxnSpPr>
        <p:spPr>
          <a:xfrm flipH="1">
            <a:off x="4820422" y="1952176"/>
            <a:ext cx="3" cy="858324"/>
          </a:xfrm>
          <a:prstGeom prst="line">
            <a:avLst/>
          </a:prstGeom>
          <a:ln>
            <a:solidFill>
              <a:schemeClr val="bg1"/>
            </a:solidFill>
          </a:ln>
        </p:spPr>
        <p:style>
          <a:lnRef idx="1">
            <a:schemeClr val="accent3"/>
          </a:lnRef>
          <a:fillRef idx="0">
            <a:schemeClr val="accent3"/>
          </a:fillRef>
          <a:effectRef idx="0">
            <a:schemeClr val="accent3"/>
          </a:effectRef>
          <a:fontRef idx="minor">
            <a:schemeClr val="tx1"/>
          </a:fontRef>
        </p:style>
      </p:cxnSp>
      <p:sp>
        <p:nvSpPr>
          <p:cNvPr id="26" name="ZoneTexte 25">
            <a:extLst>
              <a:ext uri="{FF2B5EF4-FFF2-40B4-BE49-F238E27FC236}">
                <a16:creationId xmlns="" xmlns:a16="http://schemas.microsoft.com/office/drawing/2014/main" id="{0D1EB3F6-963F-48D6-8BCA-B77210151E61}"/>
              </a:ext>
            </a:extLst>
          </p:cNvPr>
          <p:cNvSpPr txBox="1"/>
          <p:nvPr/>
        </p:nvSpPr>
        <p:spPr>
          <a:xfrm>
            <a:off x="4430333" y="2085388"/>
            <a:ext cx="4978780" cy="1569660"/>
          </a:xfrm>
          <a:prstGeom prst="rect">
            <a:avLst/>
          </a:prstGeom>
          <a:noFill/>
        </p:spPr>
        <p:txBody>
          <a:bodyPr wrap="square" rtlCol="0">
            <a:spAutoFit/>
          </a:bodyPr>
          <a:lstStyle/>
          <a:p>
            <a:pPr algn="just"/>
            <a:r>
              <a:rPr lang="fr-FR" sz="1600" dirty="0"/>
              <a:t>Afin d’éviter </a:t>
            </a:r>
            <a:r>
              <a:rPr lang="fr-FR" sz="1600" dirty="0" smtClean="0"/>
              <a:t>trop d’attente, </a:t>
            </a:r>
            <a:r>
              <a:rPr lang="fr-FR" sz="1600" dirty="0"/>
              <a:t>votre restaurant ouvre désormais du lundi au vendredi de </a:t>
            </a:r>
            <a:r>
              <a:rPr lang="fr-FR" sz="1600" dirty="0" smtClean="0"/>
              <a:t>11h45 </a:t>
            </a:r>
            <a:r>
              <a:rPr lang="fr-FR" sz="1600" dirty="0"/>
              <a:t>à </a:t>
            </a:r>
            <a:r>
              <a:rPr lang="fr-FR" sz="1600" dirty="0" smtClean="0"/>
              <a:t>14h00, en 2 services pour échelonner le flux de fréquentation interne et également pour désinfecter les tables après chaque départ. 1</a:t>
            </a:r>
            <a:r>
              <a:rPr lang="fr-FR" sz="1600" baseline="30000" dirty="0" smtClean="0"/>
              <a:t>er</a:t>
            </a:r>
            <a:r>
              <a:rPr lang="fr-FR" sz="1600" dirty="0" smtClean="0"/>
              <a:t> service de 11h45 a 12h45, 2</a:t>
            </a:r>
            <a:r>
              <a:rPr lang="fr-FR" sz="1600" baseline="30000" dirty="0" smtClean="0"/>
              <a:t>ième</a:t>
            </a:r>
            <a:r>
              <a:rPr lang="fr-FR" sz="1600" dirty="0" smtClean="0"/>
              <a:t> service de 13h00 a 14h00.</a:t>
            </a:r>
            <a:endParaRPr lang="fr-FR" sz="1600" dirty="0"/>
          </a:p>
        </p:txBody>
      </p:sp>
      <p:sp>
        <p:nvSpPr>
          <p:cNvPr id="27" name="ZoneTexte 26">
            <a:extLst>
              <a:ext uri="{FF2B5EF4-FFF2-40B4-BE49-F238E27FC236}">
                <a16:creationId xmlns="" xmlns:a16="http://schemas.microsoft.com/office/drawing/2014/main" id="{3CBE86C9-188E-4AA9-9C42-A92BD3FCEA13}"/>
              </a:ext>
            </a:extLst>
          </p:cNvPr>
          <p:cNvSpPr txBox="1"/>
          <p:nvPr/>
        </p:nvSpPr>
        <p:spPr>
          <a:xfrm>
            <a:off x="3758714" y="2274292"/>
            <a:ext cx="439876" cy="769441"/>
          </a:xfrm>
          <a:prstGeom prst="rect">
            <a:avLst/>
          </a:prstGeom>
          <a:noFill/>
        </p:spPr>
        <p:txBody>
          <a:bodyPr wrap="square" rtlCol="0">
            <a:spAutoFit/>
          </a:bodyPr>
          <a:lstStyle/>
          <a:p>
            <a:r>
              <a:rPr lang="fr-FR" sz="4400" dirty="0"/>
              <a:t>2</a:t>
            </a:r>
            <a:endParaRPr lang="fr-FR" sz="6600" dirty="0"/>
          </a:p>
        </p:txBody>
      </p:sp>
      <p:sp>
        <p:nvSpPr>
          <p:cNvPr id="28" name="Demi-cadre 27"/>
          <p:cNvSpPr/>
          <p:nvPr/>
        </p:nvSpPr>
        <p:spPr>
          <a:xfrm rot="10800000">
            <a:off x="4313782" y="3373659"/>
            <a:ext cx="5321949" cy="239760"/>
          </a:xfrm>
          <a:prstGeom prst="halfFrame">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9" name="Rectangle 28">
            <a:extLst>
              <a:ext uri="{FF2B5EF4-FFF2-40B4-BE49-F238E27FC236}">
                <a16:creationId xmlns="" xmlns:a16="http://schemas.microsoft.com/office/drawing/2014/main" id="{149B072F-1570-4083-B9E5-2A6DB48E2C04}"/>
              </a:ext>
            </a:extLst>
          </p:cNvPr>
          <p:cNvSpPr/>
          <p:nvPr/>
        </p:nvSpPr>
        <p:spPr>
          <a:xfrm>
            <a:off x="3526971" y="3795603"/>
            <a:ext cx="903362" cy="749636"/>
          </a:xfrm>
          <a:prstGeom prst="rect">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37" name="Connecteur droit 36">
            <a:extLst>
              <a:ext uri="{FF2B5EF4-FFF2-40B4-BE49-F238E27FC236}">
                <a16:creationId xmlns="" xmlns:a16="http://schemas.microsoft.com/office/drawing/2014/main" id="{9B569298-2A34-42CE-A0B7-947B5E1A690A}"/>
              </a:ext>
            </a:extLst>
          </p:cNvPr>
          <p:cNvCxnSpPr>
            <a:cxnSpLocks/>
          </p:cNvCxnSpPr>
          <p:nvPr/>
        </p:nvCxnSpPr>
        <p:spPr>
          <a:xfrm flipH="1">
            <a:off x="4820422" y="3474635"/>
            <a:ext cx="3" cy="858324"/>
          </a:xfrm>
          <a:prstGeom prst="line">
            <a:avLst/>
          </a:prstGeom>
          <a:ln>
            <a:solidFill>
              <a:schemeClr val="bg1"/>
            </a:solidFill>
          </a:ln>
        </p:spPr>
        <p:style>
          <a:lnRef idx="1">
            <a:schemeClr val="accent3"/>
          </a:lnRef>
          <a:fillRef idx="0">
            <a:schemeClr val="accent3"/>
          </a:fillRef>
          <a:effectRef idx="0">
            <a:schemeClr val="accent3"/>
          </a:effectRef>
          <a:fontRef idx="minor">
            <a:schemeClr val="tx1"/>
          </a:fontRef>
        </p:style>
      </p:cxnSp>
      <p:sp>
        <p:nvSpPr>
          <p:cNvPr id="39" name="ZoneTexte 38">
            <a:extLst>
              <a:ext uri="{FF2B5EF4-FFF2-40B4-BE49-F238E27FC236}">
                <a16:creationId xmlns="" xmlns:a16="http://schemas.microsoft.com/office/drawing/2014/main" id="{0D1EB3F6-963F-48D6-8BCA-B77210151E61}"/>
              </a:ext>
            </a:extLst>
          </p:cNvPr>
          <p:cNvSpPr txBox="1"/>
          <p:nvPr/>
        </p:nvSpPr>
        <p:spPr>
          <a:xfrm>
            <a:off x="4430334" y="3768246"/>
            <a:ext cx="4978780" cy="1323439"/>
          </a:xfrm>
          <a:prstGeom prst="rect">
            <a:avLst/>
          </a:prstGeom>
          <a:noFill/>
        </p:spPr>
        <p:txBody>
          <a:bodyPr wrap="square" rtlCol="0">
            <a:spAutoFit/>
          </a:bodyPr>
          <a:lstStyle/>
          <a:p>
            <a:pPr algn="just"/>
            <a:r>
              <a:rPr lang="fr-FR" sz="1600" dirty="0"/>
              <a:t>La porte du restaurant restera ouverte le temps du service. Nous vous invitons à ne pas utiliser les poignées</a:t>
            </a:r>
            <a:r>
              <a:rPr lang="fr-FR" sz="1600" dirty="0" smtClean="0"/>
              <a:t>.  Les toilettes a l’entrée du restaurant seront condamnés, seul les toilettes « handicapé » a la sortie seront a disposition.</a:t>
            </a:r>
            <a:endParaRPr lang="fr-FR" sz="1600" dirty="0"/>
          </a:p>
        </p:txBody>
      </p:sp>
      <p:sp>
        <p:nvSpPr>
          <p:cNvPr id="46" name="ZoneTexte 45">
            <a:extLst>
              <a:ext uri="{FF2B5EF4-FFF2-40B4-BE49-F238E27FC236}">
                <a16:creationId xmlns="" xmlns:a16="http://schemas.microsoft.com/office/drawing/2014/main" id="{3CBE86C9-188E-4AA9-9C42-A92BD3FCEA13}"/>
              </a:ext>
            </a:extLst>
          </p:cNvPr>
          <p:cNvSpPr txBox="1"/>
          <p:nvPr/>
        </p:nvSpPr>
        <p:spPr>
          <a:xfrm>
            <a:off x="3758714" y="3796751"/>
            <a:ext cx="439876" cy="769441"/>
          </a:xfrm>
          <a:prstGeom prst="rect">
            <a:avLst/>
          </a:prstGeom>
          <a:noFill/>
        </p:spPr>
        <p:txBody>
          <a:bodyPr wrap="square" rtlCol="0">
            <a:spAutoFit/>
          </a:bodyPr>
          <a:lstStyle/>
          <a:p>
            <a:r>
              <a:rPr lang="fr-FR" sz="4400" dirty="0"/>
              <a:t>3</a:t>
            </a:r>
            <a:endParaRPr lang="fr-FR" sz="6600" dirty="0"/>
          </a:p>
        </p:txBody>
      </p:sp>
      <p:sp>
        <p:nvSpPr>
          <p:cNvPr id="47" name="Demi-cadre 46"/>
          <p:cNvSpPr/>
          <p:nvPr/>
        </p:nvSpPr>
        <p:spPr>
          <a:xfrm rot="10800000">
            <a:off x="4326304" y="4851925"/>
            <a:ext cx="5321949" cy="239760"/>
          </a:xfrm>
          <a:prstGeom prst="halfFrame">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8" name="Rectangle 47">
            <a:extLst>
              <a:ext uri="{FF2B5EF4-FFF2-40B4-BE49-F238E27FC236}">
                <a16:creationId xmlns="" xmlns:a16="http://schemas.microsoft.com/office/drawing/2014/main" id="{149B072F-1570-4083-B9E5-2A6DB48E2C04}"/>
              </a:ext>
            </a:extLst>
          </p:cNvPr>
          <p:cNvSpPr/>
          <p:nvPr/>
        </p:nvSpPr>
        <p:spPr>
          <a:xfrm>
            <a:off x="3526971" y="5392875"/>
            <a:ext cx="903362" cy="749636"/>
          </a:xfrm>
          <a:prstGeom prst="rect">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49" name="Connecteur droit 48">
            <a:extLst>
              <a:ext uri="{FF2B5EF4-FFF2-40B4-BE49-F238E27FC236}">
                <a16:creationId xmlns="" xmlns:a16="http://schemas.microsoft.com/office/drawing/2014/main" id="{9B569298-2A34-42CE-A0B7-947B5E1A690A}"/>
              </a:ext>
            </a:extLst>
          </p:cNvPr>
          <p:cNvCxnSpPr>
            <a:cxnSpLocks/>
          </p:cNvCxnSpPr>
          <p:nvPr/>
        </p:nvCxnSpPr>
        <p:spPr>
          <a:xfrm flipH="1">
            <a:off x="4820422" y="5071907"/>
            <a:ext cx="3" cy="858324"/>
          </a:xfrm>
          <a:prstGeom prst="line">
            <a:avLst/>
          </a:prstGeom>
          <a:ln>
            <a:solidFill>
              <a:schemeClr val="bg1"/>
            </a:solidFill>
          </a:ln>
        </p:spPr>
        <p:style>
          <a:lnRef idx="1">
            <a:schemeClr val="accent3"/>
          </a:lnRef>
          <a:fillRef idx="0">
            <a:schemeClr val="accent3"/>
          </a:fillRef>
          <a:effectRef idx="0">
            <a:schemeClr val="accent3"/>
          </a:effectRef>
          <a:fontRef idx="minor">
            <a:schemeClr val="tx1"/>
          </a:fontRef>
        </p:style>
      </p:cxnSp>
      <p:sp>
        <p:nvSpPr>
          <p:cNvPr id="50" name="ZoneTexte 49">
            <a:extLst>
              <a:ext uri="{FF2B5EF4-FFF2-40B4-BE49-F238E27FC236}">
                <a16:creationId xmlns="" xmlns:a16="http://schemas.microsoft.com/office/drawing/2014/main" id="{0D1EB3F6-963F-48D6-8BCA-B77210151E61}"/>
              </a:ext>
            </a:extLst>
          </p:cNvPr>
          <p:cNvSpPr txBox="1"/>
          <p:nvPr/>
        </p:nvSpPr>
        <p:spPr>
          <a:xfrm>
            <a:off x="4430334" y="5154503"/>
            <a:ext cx="4978780" cy="830997"/>
          </a:xfrm>
          <a:prstGeom prst="rect">
            <a:avLst/>
          </a:prstGeom>
          <a:noFill/>
        </p:spPr>
        <p:txBody>
          <a:bodyPr wrap="square" rtlCol="0">
            <a:spAutoFit/>
          </a:bodyPr>
          <a:lstStyle/>
          <a:p>
            <a:pPr algn="just"/>
            <a:r>
              <a:rPr lang="fr-FR" sz="1600" dirty="0"/>
              <a:t>Dès votre entrée dans le restaurant nous vous demandons de vous laver les </a:t>
            </a:r>
            <a:r>
              <a:rPr lang="fr-FR" sz="1600" dirty="0" smtClean="0"/>
              <a:t>mains </a:t>
            </a:r>
            <a:r>
              <a:rPr lang="fr-FR" sz="1600" dirty="0"/>
              <a:t>ET d’utiliser le gel </a:t>
            </a:r>
            <a:r>
              <a:rPr lang="fr-FR" sz="1600" dirty="0" smtClean="0"/>
              <a:t>hydro-alcoolique </a:t>
            </a:r>
            <a:r>
              <a:rPr lang="fr-FR" sz="1600" dirty="0"/>
              <a:t>positionné à l’entrée du site.</a:t>
            </a:r>
          </a:p>
        </p:txBody>
      </p:sp>
      <p:sp>
        <p:nvSpPr>
          <p:cNvPr id="51" name="ZoneTexte 50">
            <a:extLst>
              <a:ext uri="{FF2B5EF4-FFF2-40B4-BE49-F238E27FC236}">
                <a16:creationId xmlns="" xmlns:a16="http://schemas.microsoft.com/office/drawing/2014/main" id="{3CBE86C9-188E-4AA9-9C42-A92BD3FCEA13}"/>
              </a:ext>
            </a:extLst>
          </p:cNvPr>
          <p:cNvSpPr txBox="1"/>
          <p:nvPr/>
        </p:nvSpPr>
        <p:spPr>
          <a:xfrm>
            <a:off x="3758714" y="5394023"/>
            <a:ext cx="439876" cy="769441"/>
          </a:xfrm>
          <a:prstGeom prst="rect">
            <a:avLst/>
          </a:prstGeom>
          <a:noFill/>
        </p:spPr>
        <p:txBody>
          <a:bodyPr wrap="square" rtlCol="0">
            <a:spAutoFit/>
          </a:bodyPr>
          <a:lstStyle/>
          <a:p>
            <a:r>
              <a:rPr lang="fr-FR" sz="4400" dirty="0"/>
              <a:t>4</a:t>
            </a:r>
            <a:endParaRPr lang="fr-FR" sz="6600" dirty="0"/>
          </a:p>
        </p:txBody>
      </p:sp>
      <p:sp>
        <p:nvSpPr>
          <p:cNvPr id="52" name="Demi-cadre 51"/>
          <p:cNvSpPr/>
          <p:nvPr/>
        </p:nvSpPr>
        <p:spPr>
          <a:xfrm rot="10800000">
            <a:off x="4314419" y="5878064"/>
            <a:ext cx="5321949" cy="239760"/>
          </a:xfrm>
          <a:prstGeom prst="halfFrame">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30973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149B072F-1570-4083-B9E5-2A6DB48E2C04}"/>
              </a:ext>
            </a:extLst>
          </p:cNvPr>
          <p:cNvSpPr/>
          <p:nvPr/>
        </p:nvSpPr>
        <p:spPr>
          <a:xfrm>
            <a:off x="3526971" y="788289"/>
            <a:ext cx="903362" cy="749636"/>
          </a:xfrm>
          <a:prstGeom prst="rect">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18" name="Connecteur droit 17">
            <a:extLst>
              <a:ext uri="{FF2B5EF4-FFF2-40B4-BE49-F238E27FC236}">
                <a16:creationId xmlns="" xmlns:a16="http://schemas.microsoft.com/office/drawing/2014/main" id="{9B569298-2A34-42CE-A0B7-947B5E1A690A}"/>
              </a:ext>
            </a:extLst>
          </p:cNvPr>
          <p:cNvCxnSpPr>
            <a:cxnSpLocks/>
          </p:cNvCxnSpPr>
          <p:nvPr/>
        </p:nvCxnSpPr>
        <p:spPr>
          <a:xfrm flipH="1">
            <a:off x="4820422" y="467321"/>
            <a:ext cx="3" cy="858324"/>
          </a:xfrm>
          <a:prstGeom prst="line">
            <a:avLst/>
          </a:prstGeom>
          <a:ln>
            <a:solidFill>
              <a:schemeClr val="bg1"/>
            </a:solidFill>
          </a:ln>
        </p:spPr>
        <p:style>
          <a:lnRef idx="1">
            <a:schemeClr val="accent3"/>
          </a:lnRef>
          <a:fillRef idx="0">
            <a:schemeClr val="accent3"/>
          </a:fillRef>
          <a:effectRef idx="0">
            <a:schemeClr val="accent3"/>
          </a:effectRef>
          <a:fontRef idx="minor">
            <a:schemeClr val="tx1"/>
          </a:fontRef>
        </p:style>
      </p:cxnSp>
      <p:sp>
        <p:nvSpPr>
          <p:cNvPr id="19" name="ZoneTexte 18">
            <a:extLst>
              <a:ext uri="{FF2B5EF4-FFF2-40B4-BE49-F238E27FC236}">
                <a16:creationId xmlns="" xmlns:a16="http://schemas.microsoft.com/office/drawing/2014/main" id="{0D1EB3F6-963F-48D6-8BCA-B77210151E61}"/>
              </a:ext>
            </a:extLst>
          </p:cNvPr>
          <p:cNvSpPr txBox="1"/>
          <p:nvPr/>
        </p:nvSpPr>
        <p:spPr>
          <a:xfrm>
            <a:off x="4430334" y="592122"/>
            <a:ext cx="4978780" cy="830997"/>
          </a:xfrm>
          <a:prstGeom prst="rect">
            <a:avLst/>
          </a:prstGeom>
          <a:noFill/>
        </p:spPr>
        <p:txBody>
          <a:bodyPr wrap="square" rtlCol="0">
            <a:spAutoFit/>
          </a:bodyPr>
          <a:lstStyle/>
          <a:p>
            <a:pPr algn="just"/>
            <a:r>
              <a:rPr lang="fr-FR" sz="1600" dirty="0"/>
              <a:t>A l’intérieur du </a:t>
            </a:r>
            <a:r>
              <a:rPr lang="fr-FR" sz="1600" dirty="0" smtClean="0"/>
              <a:t>restaurant, </a:t>
            </a:r>
            <a:r>
              <a:rPr lang="fr-FR" sz="1600" dirty="0"/>
              <a:t>les distances sociales à respecter sont concrétisées par des bandes au sol. Nous vous demandons de respecter cette signalétique.</a:t>
            </a:r>
          </a:p>
        </p:txBody>
      </p:sp>
      <p:sp>
        <p:nvSpPr>
          <p:cNvPr id="20" name="ZoneTexte 19">
            <a:extLst>
              <a:ext uri="{FF2B5EF4-FFF2-40B4-BE49-F238E27FC236}">
                <a16:creationId xmlns="" xmlns:a16="http://schemas.microsoft.com/office/drawing/2014/main" id="{3CBE86C9-188E-4AA9-9C42-A92BD3FCEA13}"/>
              </a:ext>
            </a:extLst>
          </p:cNvPr>
          <p:cNvSpPr txBox="1"/>
          <p:nvPr/>
        </p:nvSpPr>
        <p:spPr>
          <a:xfrm>
            <a:off x="3758714" y="789437"/>
            <a:ext cx="439876" cy="769441"/>
          </a:xfrm>
          <a:prstGeom prst="rect">
            <a:avLst/>
          </a:prstGeom>
          <a:noFill/>
        </p:spPr>
        <p:txBody>
          <a:bodyPr wrap="square" rtlCol="0">
            <a:spAutoFit/>
          </a:bodyPr>
          <a:lstStyle/>
          <a:p>
            <a:r>
              <a:rPr lang="fr-FR" sz="4400" dirty="0"/>
              <a:t>5</a:t>
            </a:r>
            <a:endParaRPr lang="fr-FR" sz="6600" dirty="0"/>
          </a:p>
        </p:txBody>
      </p:sp>
      <p:sp>
        <p:nvSpPr>
          <p:cNvPr id="23" name="Demi-cadre 22"/>
          <p:cNvSpPr/>
          <p:nvPr/>
        </p:nvSpPr>
        <p:spPr>
          <a:xfrm rot="10800000">
            <a:off x="4314419" y="1273478"/>
            <a:ext cx="5321949" cy="239760"/>
          </a:xfrm>
          <a:prstGeom prst="halfFrame">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2" name="Rectangle 21">
            <a:extLst>
              <a:ext uri="{FF2B5EF4-FFF2-40B4-BE49-F238E27FC236}">
                <a16:creationId xmlns="" xmlns:a16="http://schemas.microsoft.com/office/drawing/2014/main" id="{149B072F-1570-4083-B9E5-2A6DB48E2C04}"/>
              </a:ext>
            </a:extLst>
          </p:cNvPr>
          <p:cNvSpPr/>
          <p:nvPr/>
        </p:nvSpPr>
        <p:spPr>
          <a:xfrm>
            <a:off x="3526971" y="2273144"/>
            <a:ext cx="903362" cy="749636"/>
          </a:xfrm>
          <a:prstGeom prst="rect">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24" name="Connecteur droit 23">
            <a:extLst>
              <a:ext uri="{FF2B5EF4-FFF2-40B4-BE49-F238E27FC236}">
                <a16:creationId xmlns="" xmlns:a16="http://schemas.microsoft.com/office/drawing/2014/main" id="{9B569298-2A34-42CE-A0B7-947B5E1A690A}"/>
              </a:ext>
            </a:extLst>
          </p:cNvPr>
          <p:cNvCxnSpPr>
            <a:cxnSpLocks/>
          </p:cNvCxnSpPr>
          <p:nvPr/>
        </p:nvCxnSpPr>
        <p:spPr>
          <a:xfrm flipH="1">
            <a:off x="4820422" y="1952176"/>
            <a:ext cx="3" cy="858324"/>
          </a:xfrm>
          <a:prstGeom prst="line">
            <a:avLst/>
          </a:prstGeom>
          <a:ln>
            <a:solidFill>
              <a:schemeClr val="bg1"/>
            </a:solidFill>
          </a:ln>
        </p:spPr>
        <p:style>
          <a:lnRef idx="1">
            <a:schemeClr val="accent3"/>
          </a:lnRef>
          <a:fillRef idx="0">
            <a:schemeClr val="accent3"/>
          </a:fillRef>
          <a:effectRef idx="0">
            <a:schemeClr val="accent3"/>
          </a:effectRef>
          <a:fontRef idx="minor">
            <a:schemeClr val="tx1"/>
          </a:fontRef>
        </p:style>
      </p:cxnSp>
      <p:sp>
        <p:nvSpPr>
          <p:cNvPr id="26" name="ZoneTexte 25">
            <a:extLst>
              <a:ext uri="{FF2B5EF4-FFF2-40B4-BE49-F238E27FC236}">
                <a16:creationId xmlns="" xmlns:a16="http://schemas.microsoft.com/office/drawing/2014/main" id="{0D1EB3F6-963F-48D6-8BCA-B77210151E61}"/>
              </a:ext>
            </a:extLst>
          </p:cNvPr>
          <p:cNvSpPr txBox="1"/>
          <p:nvPr/>
        </p:nvSpPr>
        <p:spPr>
          <a:xfrm>
            <a:off x="4430333" y="2286165"/>
            <a:ext cx="4978780" cy="584775"/>
          </a:xfrm>
          <a:prstGeom prst="rect">
            <a:avLst/>
          </a:prstGeom>
          <a:noFill/>
        </p:spPr>
        <p:txBody>
          <a:bodyPr wrap="square" rtlCol="0">
            <a:spAutoFit/>
          </a:bodyPr>
          <a:lstStyle/>
          <a:p>
            <a:pPr algn="just"/>
            <a:r>
              <a:rPr lang="fr-FR" sz="1600" dirty="0"/>
              <a:t>Votre  </a:t>
            </a:r>
            <a:r>
              <a:rPr lang="fr-FR" sz="1600" dirty="0" smtClean="0"/>
              <a:t>plateau et </a:t>
            </a:r>
            <a:r>
              <a:rPr lang="fr-FR" sz="1600" dirty="0"/>
              <a:t>vos couverts, vous seront distribués individuellement.</a:t>
            </a:r>
            <a:endParaRPr lang="fr-FR" sz="800" dirty="0"/>
          </a:p>
        </p:txBody>
      </p:sp>
      <p:sp>
        <p:nvSpPr>
          <p:cNvPr id="27" name="ZoneTexte 26">
            <a:extLst>
              <a:ext uri="{FF2B5EF4-FFF2-40B4-BE49-F238E27FC236}">
                <a16:creationId xmlns="" xmlns:a16="http://schemas.microsoft.com/office/drawing/2014/main" id="{3CBE86C9-188E-4AA9-9C42-A92BD3FCEA13}"/>
              </a:ext>
            </a:extLst>
          </p:cNvPr>
          <p:cNvSpPr txBox="1"/>
          <p:nvPr/>
        </p:nvSpPr>
        <p:spPr>
          <a:xfrm>
            <a:off x="3758714" y="2274292"/>
            <a:ext cx="439876" cy="769441"/>
          </a:xfrm>
          <a:prstGeom prst="rect">
            <a:avLst/>
          </a:prstGeom>
          <a:noFill/>
        </p:spPr>
        <p:txBody>
          <a:bodyPr wrap="square" rtlCol="0">
            <a:spAutoFit/>
          </a:bodyPr>
          <a:lstStyle/>
          <a:p>
            <a:r>
              <a:rPr lang="fr-FR" sz="4400" dirty="0"/>
              <a:t>6</a:t>
            </a:r>
            <a:endParaRPr lang="fr-FR" sz="6600" dirty="0"/>
          </a:p>
        </p:txBody>
      </p:sp>
      <p:sp>
        <p:nvSpPr>
          <p:cNvPr id="28" name="Demi-cadre 27"/>
          <p:cNvSpPr/>
          <p:nvPr/>
        </p:nvSpPr>
        <p:spPr>
          <a:xfrm rot="10800000">
            <a:off x="4314419" y="2758333"/>
            <a:ext cx="5321949" cy="239760"/>
          </a:xfrm>
          <a:prstGeom prst="halfFrame">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9" name="Rectangle 28">
            <a:extLst>
              <a:ext uri="{FF2B5EF4-FFF2-40B4-BE49-F238E27FC236}">
                <a16:creationId xmlns="" xmlns:a16="http://schemas.microsoft.com/office/drawing/2014/main" id="{149B072F-1570-4083-B9E5-2A6DB48E2C04}"/>
              </a:ext>
            </a:extLst>
          </p:cNvPr>
          <p:cNvSpPr/>
          <p:nvPr/>
        </p:nvSpPr>
        <p:spPr>
          <a:xfrm>
            <a:off x="3526971" y="3795603"/>
            <a:ext cx="903362" cy="749636"/>
          </a:xfrm>
          <a:prstGeom prst="rect">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37" name="Connecteur droit 36">
            <a:extLst>
              <a:ext uri="{FF2B5EF4-FFF2-40B4-BE49-F238E27FC236}">
                <a16:creationId xmlns="" xmlns:a16="http://schemas.microsoft.com/office/drawing/2014/main" id="{9B569298-2A34-42CE-A0B7-947B5E1A690A}"/>
              </a:ext>
            </a:extLst>
          </p:cNvPr>
          <p:cNvCxnSpPr>
            <a:cxnSpLocks/>
          </p:cNvCxnSpPr>
          <p:nvPr/>
        </p:nvCxnSpPr>
        <p:spPr>
          <a:xfrm flipH="1">
            <a:off x="4820422" y="3474635"/>
            <a:ext cx="3" cy="858324"/>
          </a:xfrm>
          <a:prstGeom prst="line">
            <a:avLst/>
          </a:prstGeom>
          <a:ln>
            <a:solidFill>
              <a:schemeClr val="bg1"/>
            </a:solidFill>
          </a:ln>
        </p:spPr>
        <p:style>
          <a:lnRef idx="1">
            <a:schemeClr val="accent3"/>
          </a:lnRef>
          <a:fillRef idx="0">
            <a:schemeClr val="accent3"/>
          </a:fillRef>
          <a:effectRef idx="0">
            <a:schemeClr val="accent3"/>
          </a:effectRef>
          <a:fontRef idx="minor">
            <a:schemeClr val="tx1"/>
          </a:fontRef>
        </p:style>
      </p:cxnSp>
      <p:sp>
        <p:nvSpPr>
          <p:cNvPr id="39" name="ZoneTexte 38">
            <a:extLst>
              <a:ext uri="{FF2B5EF4-FFF2-40B4-BE49-F238E27FC236}">
                <a16:creationId xmlns="" xmlns:a16="http://schemas.microsoft.com/office/drawing/2014/main" id="{0D1EB3F6-963F-48D6-8BCA-B77210151E61}"/>
              </a:ext>
            </a:extLst>
          </p:cNvPr>
          <p:cNvSpPr txBox="1"/>
          <p:nvPr/>
        </p:nvSpPr>
        <p:spPr>
          <a:xfrm>
            <a:off x="4430334" y="3627568"/>
            <a:ext cx="4978780" cy="830997"/>
          </a:xfrm>
          <a:prstGeom prst="rect">
            <a:avLst/>
          </a:prstGeom>
          <a:noFill/>
        </p:spPr>
        <p:txBody>
          <a:bodyPr wrap="square" rtlCol="0">
            <a:spAutoFit/>
          </a:bodyPr>
          <a:lstStyle/>
          <a:p>
            <a:pPr algn="just"/>
            <a:r>
              <a:rPr lang="fr-FR" sz="1600" dirty="0"/>
              <a:t>Le </a:t>
            </a:r>
            <a:r>
              <a:rPr lang="fr-FR" sz="1600" dirty="0" err="1"/>
              <a:t>Salad’bar</a:t>
            </a:r>
            <a:r>
              <a:rPr lang="fr-FR" sz="1600" dirty="0"/>
              <a:t>, le Dessert Bar, les fruits, le fromage et le pain ne sont plus en libre service.  Nous vous proposons désormais des portions individuelles.</a:t>
            </a:r>
          </a:p>
        </p:txBody>
      </p:sp>
      <p:sp>
        <p:nvSpPr>
          <p:cNvPr id="46" name="ZoneTexte 45">
            <a:extLst>
              <a:ext uri="{FF2B5EF4-FFF2-40B4-BE49-F238E27FC236}">
                <a16:creationId xmlns="" xmlns:a16="http://schemas.microsoft.com/office/drawing/2014/main" id="{3CBE86C9-188E-4AA9-9C42-A92BD3FCEA13}"/>
              </a:ext>
            </a:extLst>
          </p:cNvPr>
          <p:cNvSpPr txBox="1"/>
          <p:nvPr/>
        </p:nvSpPr>
        <p:spPr>
          <a:xfrm>
            <a:off x="3758714" y="3796751"/>
            <a:ext cx="439876" cy="769441"/>
          </a:xfrm>
          <a:prstGeom prst="rect">
            <a:avLst/>
          </a:prstGeom>
          <a:noFill/>
        </p:spPr>
        <p:txBody>
          <a:bodyPr wrap="square" rtlCol="0">
            <a:spAutoFit/>
          </a:bodyPr>
          <a:lstStyle/>
          <a:p>
            <a:r>
              <a:rPr lang="fr-FR" sz="4400" dirty="0"/>
              <a:t>7</a:t>
            </a:r>
            <a:endParaRPr lang="fr-FR" sz="6600" dirty="0"/>
          </a:p>
        </p:txBody>
      </p:sp>
      <p:sp>
        <p:nvSpPr>
          <p:cNvPr id="47" name="Demi-cadre 46"/>
          <p:cNvSpPr/>
          <p:nvPr/>
        </p:nvSpPr>
        <p:spPr>
          <a:xfrm rot="10800000">
            <a:off x="4314419" y="4280792"/>
            <a:ext cx="5321949" cy="239760"/>
          </a:xfrm>
          <a:prstGeom prst="halfFrame">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48" name="Rectangle 47">
            <a:extLst>
              <a:ext uri="{FF2B5EF4-FFF2-40B4-BE49-F238E27FC236}">
                <a16:creationId xmlns="" xmlns:a16="http://schemas.microsoft.com/office/drawing/2014/main" id="{149B072F-1570-4083-B9E5-2A6DB48E2C04}"/>
              </a:ext>
            </a:extLst>
          </p:cNvPr>
          <p:cNvSpPr/>
          <p:nvPr/>
        </p:nvSpPr>
        <p:spPr>
          <a:xfrm>
            <a:off x="3526971" y="5392875"/>
            <a:ext cx="903362" cy="749636"/>
          </a:xfrm>
          <a:prstGeom prst="rect">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49" name="Connecteur droit 48">
            <a:extLst>
              <a:ext uri="{FF2B5EF4-FFF2-40B4-BE49-F238E27FC236}">
                <a16:creationId xmlns="" xmlns:a16="http://schemas.microsoft.com/office/drawing/2014/main" id="{9B569298-2A34-42CE-A0B7-947B5E1A690A}"/>
              </a:ext>
            </a:extLst>
          </p:cNvPr>
          <p:cNvCxnSpPr>
            <a:cxnSpLocks/>
          </p:cNvCxnSpPr>
          <p:nvPr/>
        </p:nvCxnSpPr>
        <p:spPr>
          <a:xfrm flipH="1">
            <a:off x="4820422" y="5071907"/>
            <a:ext cx="3" cy="858324"/>
          </a:xfrm>
          <a:prstGeom prst="line">
            <a:avLst/>
          </a:prstGeom>
          <a:ln>
            <a:solidFill>
              <a:schemeClr val="bg1"/>
            </a:solidFill>
          </a:ln>
        </p:spPr>
        <p:style>
          <a:lnRef idx="1">
            <a:schemeClr val="accent3"/>
          </a:lnRef>
          <a:fillRef idx="0">
            <a:schemeClr val="accent3"/>
          </a:fillRef>
          <a:effectRef idx="0">
            <a:schemeClr val="accent3"/>
          </a:effectRef>
          <a:fontRef idx="minor">
            <a:schemeClr val="tx1"/>
          </a:fontRef>
        </p:style>
      </p:cxnSp>
      <p:sp>
        <p:nvSpPr>
          <p:cNvPr id="50" name="ZoneTexte 49">
            <a:extLst>
              <a:ext uri="{FF2B5EF4-FFF2-40B4-BE49-F238E27FC236}">
                <a16:creationId xmlns="" xmlns:a16="http://schemas.microsoft.com/office/drawing/2014/main" id="{0D1EB3F6-963F-48D6-8BCA-B77210151E61}"/>
              </a:ext>
            </a:extLst>
          </p:cNvPr>
          <p:cNvSpPr txBox="1"/>
          <p:nvPr/>
        </p:nvSpPr>
        <p:spPr>
          <a:xfrm>
            <a:off x="4430334" y="5379589"/>
            <a:ext cx="4978780" cy="584775"/>
          </a:xfrm>
          <a:prstGeom prst="rect">
            <a:avLst/>
          </a:prstGeom>
          <a:noFill/>
        </p:spPr>
        <p:txBody>
          <a:bodyPr wrap="square" rtlCol="0">
            <a:spAutoFit/>
          </a:bodyPr>
          <a:lstStyle/>
          <a:p>
            <a:pPr algn="just"/>
            <a:r>
              <a:rPr lang="fr-FR" sz="1600" dirty="0"/>
              <a:t>Les condiments ne sont plus en libre service. </a:t>
            </a:r>
          </a:p>
          <a:p>
            <a:pPr algn="just"/>
            <a:r>
              <a:rPr lang="fr-FR" sz="1600" dirty="0"/>
              <a:t>Les produits sont disponibles en caisse  sur </a:t>
            </a:r>
            <a:r>
              <a:rPr lang="fr-FR" sz="1600" dirty="0" smtClean="0"/>
              <a:t>demande.</a:t>
            </a:r>
            <a:endParaRPr lang="fr-FR" sz="1600" dirty="0"/>
          </a:p>
        </p:txBody>
      </p:sp>
      <p:sp>
        <p:nvSpPr>
          <p:cNvPr id="51" name="ZoneTexte 50">
            <a:extLst>
              <a:ext uri="{FF2B5EF4-FFF2-40B4-BE49-F238E27FC236}">
                <a16:creationId xmlns="" xmlns:a16="http://schemas.microsoft.com/office/drawing/2014/main" id="{3CBE86C9-188E-4AA9-9C42-A92BD3FCEA13}"/>
              </a:ext>
            </a:extLst>
          </p:cNvPr>
          <p:cNvSpPr txBox="1"/>
          <p:nvPr/>
        </p:nvSpPr>
        <p:spPr>
          <a:xfrm>
            <a:off x="3758714" y="5394023"/>
            <a:ext cx="439876" cy="769441"/>
          </a:xfrm>
          <a:prstGeom prst="rect">
            <a:avLst/>
          </a:prstGeom>
          <a:noFill/>
        </p:spPr>
        <p:txBody>
          <a:bodyPr wrap="square" rtlCol="0">
            <a:spAutoFit/>
          </a:bodyPr>
          <a:lstStyle/>
          <a:p>
            <a:r>
              <a:rPr lang="fr-FR" sz="4400" dirty="0"/>
              <a:t>8</a:t>
            </a:r>
            <a:endParaRPr lang="fr-FR" sz="6600" dirty="0"/>
          </a:p>
        </p:txBody>
      </p:sp>
      <p:sp>
        <p:nvSpPr>
          <p:cNvPr id="52" name="Demi-cadre 51"/>
          <p:cNvSpPr/>
          <p:nvPr/>
        </p:nvSpPr>
        <p:spPr>
          <a:xfrm rot="10800000">
            <a:off x="4314419" y="5878064"/>
            <a:ext cx="5321949" cy="239760"/>
          </a:xfrm>
          <a:prstGeom prst="halfFrame">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097462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149B072F-1570-4083-B9E5-2A6DB48E2C04}"/>
              </a:ext>
            </a:extLst>
          </p:cNvPr>
          <p:cNvSpPr/>
          <p:nvPr/>
        </p:nvSpPr>
        <p:spPr>
          <a:xfrm>
            <a:off x="3526971" y="788289"/>
            <a:ext cx="903362" cy="749636"/>
          </a:xfrm>
          <a:prstGeom prst="rect">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18" name="Connecteur droit 17">
            <a:extLst>
              <a:ext uri="{FF2B5EF4-FFF2-40B4-BE49-F238E27FC236}">
                <a16:creationId xmlns="" xmlns:a16="http://schemas.microsoft.com/office/drawing/2014/main" id="{9B569298-2A34-42CE-A0B7-947B5E1A690A}"/>
              </a:ext>
            </a:extLst>
          </p:cNvPr>
          <p:cNvCxnSpPr>
            <a:cxnSpLocks/>
          </p:cNvCxnSpPr>
          <p:nvPr/>
        </p:nvCxnSpPr>
        <p:spPr>
          <a:xfrm flipH="1">
            <a:off x="4820422" y="467321"/>
            <a:ext cx="3" cy="858324"/>
          </a:xfrm>
          <a:prstGeom prst="line">
            <a:avLst/>
          </a:prstGeom>
          <a:ln>
            <a:solidFill>
              <a:schemeClr val="bg1"/>
            </a:solidFill>
          </a:ln>
        </p:spPr>
        <p:style>
          <a:lnRef idx="1">
            <a:schemeClr val="accent3"/>
          </a:lnRef>
          <a:fillRef idx="0">
            <a:schemeClr val="accent3"/>
          </a:fillRef>
          <a:effectRef idx="0">
            <a:schemeClr val="accent3"/>
          </a:effectRef>
          <a:fontRef idx="minor">
            <a:schemeClr val="tx1"/>
          </a:fontRef>
        </p:style>
      </p:cxnSp>
      <p:sp>
        <p:nvSpPr>
          <p:cNvPr id="19" name="ZoneTexte 18">
            <a:extLst>
              <a:ext uri="{FF2B5EF4-FFF2-40B4-BE49-F238E27FC236}">
                <a16:creationId xmlns="" xmlns:a16="http://schemas.microsoft.com/office/drawing/2014/main" id="{0D1EB3F6-963F-48D6-8BCA-B77210151E61}"/>
              </a:ext>
            </a:extLst>
          </p:cNvPr>
          <p:cNvSpPr txBox="1"/>
          <p:nvPr/>
        </p:nvSpPr>
        <p:spPr>
          <a:xfrm>
            <a:off x="4430334" y="423306"/>
            <a:ext cx="4978780" cy="1323439"/>
          </a:xfrm>
          <a:prstGeom prst="rect">
            <a:avLst/>
          </a:prstGeom>
          <a:noFill/>
        </p:spPr>
        <p:txBody>
          <a:bodyPr wrap="square" rtlCol="0">
            <a:spAutoFit/>
          </a:bodyPr>
          <a:lstStyle/>
          <a:p>
            <a:pPr algn="just"/>
            <a:r>
              <a:rPr lang="fr-FR" sz="1600" dirty="0"/>
              <a:t>Nous vous invitons à privilégier le paiement par badge et en CB sans </a:t>
            </a:r>
            <a:r>
              <a:rPr lang="fr-FR" sz="1600" dirty="0" smtClean="0"/>
              <a:t>contact ou éventuellement par chèques mais pas d’espèces.</a:t>
            </a:r>
            <a:endParaRPr lang="fr-FR" sz="1600" dirty="0"/>
          </a:p>
          <a:p>
            <a:pPr algn="just"/>
            <a:r>
              <a:rPr lang="fr-FR" sz="1600" dirty="0"/>
              <a:t>Pour plus de facilité et de sécurité, rechargez vos badges via </a:t>
            </a:r>
            <a:r>
              <a:rPr lang="fr-FR" sz="1600" dirty="0" smtClean="0"/>
              <a:t>le site internet.</a:t>
            </a:r>
            <a:endParaRPr lang="fr-FR" sz="1600" dirty="0"/>
          </a:p>
        </p:txBody>
      </p:sp>
      <p:sp>
        <p:nvSpPr>
          <p:cNvPr id="20" name="ZoneTexte 19">
            <a:extLst>
              <a:ext uri="{FF2B5EF4-FFF2-40B4-BE49-F238E27FC236}">
                <a16:creationId xmlns="" xmlns:a16="http://schemas.microsoft.com/office/drawing/2014/main" id="{3CBE86C9-188E-4AA9-9C42-A92BD3FCEA13}"/>
              </a:ext>
            </a:extLst>
          </p:cNvPr>
          <p:cNvSpPr txBox="1"/>
          <p:nvPr/>
        </p:nvSpPr>
        <p:spPr>
          <a:xfrm>
            <a:off x="3758714" y="789437"/>
            <a:ext cx="439876" cy="769441"/>
          </a:xfrm>
          <a:prstGeom prst="rect">
            <a:avLst/>
          </a:prstGeom>
          <a:noFill/>
        </p:spPr>
        <p:txBody>
          <a:bodyPr wrap="square" rtlCol="0">
            <a:spAutoFit/>
          </a:bodyPr>
          <a:lstStyle/>
          <a:p>
            <a:r>
              <a:rPr lang="fr-FR" sz="4400" dirty="0"/>
              <a:t>9</a:t>
            </a:r>
            <a:endParaRPr lang="fr-FR" sz="6600" dirty="0"/>
          </a:p>
        </p:txBody>
      </p:sp>
      <p:sp>
        <p:nvSpPr>
          <p:cNvPr id="23" name="Demi-cadre 22"/>
          <p:cNvSpPr/>
          <p:nvPr/>
        </p:nvSpPr>
        <p:spPr>
          <a:xfrm rot="10800000">
            <a:off x="4425626" y="1513239"/>
            <a:ext cx="5321949" cy="239760"/>
          </a:xfrm>
          <a:prstGeom prst="halfFrame">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2" name="Rectangle 21">
            <a:extLst>
              <a:ext uri="{FF2B5EF4-FFF2-40B4-BE49-F238E27FC236}">
                <a16:creationId xmlns="" xmlns:a16="http://schemas.microsoft.com/office/drawing/2014/main" id="{149B072F-1570-4083-B9E5-2A6DB48E2C04}"/>
              </a:ext>
            </a:extLst>
          </p:cNvPr>
          <p:cNvSpPr/>
          <p:nvPr/>
        </p:nvSpPr>
        <p:spPr>
          <a:xfrm>
            <a:off x="3526971" y="2273144"/>
            <a:ext cx="903362" cy="749636"/>
          </a:xfrm>
          <a:prstGeom prst="rect">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24" name="Connecteur droit 23">
            <a:extLst>
              <a:ext uri="{FF2B5EF4-FFF2-40B4-BE49-F238E27FC236}">
                <a16:creationId xmlns="" xmlns:a16="http://schemas.microsoft.com/office/drawing/2014/main" id="{9B569298-2A34-42CE-A0B7-947B5E1A690A}"/>
              </a:ext>
            </a:extLst>
          </p:cNvPr>
          <p:cNvCxnSpPr>
            <a:cxnSpLocks/>
          </p:cNvCxnSpPr>
          <p:nvPr/>
        </p:nvCxnSpPr>
        <p:spPr>
          <a:xfrm flipH="1">
            <a:off x="4820422" y="1952176"/>
            <a:ext cx="3" cy="858324"/>
          </a:xfrm>
          <a:prstGeom prst="line">
            <a:avLst/>
          </a:prstGeom>
          <a:ln>
            <a:solidFill>
              <a:schemeClr val="bg1"/>
            </a:solidFill>
          </a:ln>
        </p:spPr>
        <p:style>
          <a:lnRef idx="1">
            <a:schemeClr val="accent3"/>
          </a:lnRef>
          <a:fillRef idx="0">
            <a:schemeClr val="accent3"/>
          </a:fillRef>
          <a:effectRef idx="0">
            <a:schemeClr val="accent3"/>
          </a:effectRef>
          <a:fontRef idx="minor">
            <a:schemeClr val="tx1"/>
          </a:fontRef>
        </p:style>
      </p:cxnSp>
      <p:sp>
        <p:nvSpPr>
          <p:cNvPr id="26" name="ZoneTexte 25">
            <a:extLst>
              <a:ext uri="{FF2B5EF4-FFF2-40B4-BE49-F238E27FC236}">
                <a16:creationId xmlns="" xmlns:a16="http://schemas.microsoft.com/office/drawing/2014/main" id="{0D1EB3F6-963F-48D6-8BCA-B77210151E61}"/>
              </a:ext>
            </a:extLst>
          </p:cNvPr>
          <p:cNvSpPr txBox="1"/>
          <p:nvPr/>
        </p:nvSpPr>
        <p:spPr>
          <a:xfrm>
            <a:off x="4430333" y="2117349"/>
            <a:ext cx="4978780" cy="1077218"/>
          </a:xfrm>
          <a:prstGeom prst="rect">
            <a:avLst/>
          </a:prstGeom>
          <a:noFill/>
        </p:spPr>
        <p:txBody>
          <a:bodyPr wrap="square" rtlCol="0">
            <a:spAutoFit/>
          </a:bodyPr>
          <a:lstStyle/>
          <a:p>
            <a:pPr algn="just"/>
            <a:r>
              <a:rPr lang="fr-FR" sz="1600" dirty="0"/>
              <a:t>Afin de vous protéger vous et autrui, nous vous invitons lors du passage en salle, à maintenir un écart d’une chaise entre vous et votre voisin</a:t>
            </a:r>
            <a:r>
              <a:rPr lang="fr-FR" sz="1600" dirty="0" smtClean="0"/>
              <a:t>. Les banquettes seront condamnées.</a:t>
            </a:r>
            <a:endParaRPr lang="fr-FR" sz="1600" dirty="0"/>
          </a:p>
        </p:txBody>
      </p:sp>
      <p:sp>
        <p:nvSpPr>
          <p:cNvPr id="27" name="ZoneTexte 26">
            <a:extLst>
              <a:ext uri="{FF2B5EF4-FFF2-40B4-BE49-F238E27FC236}">
                <a16:creationId xmlns="" xmlns:a16="http://schemas.microsoft.com/office/drawing/2014/main" id="{3CBE86C9-188E-4AA9-9C42-A92BD3FCEA13}"/>
              </a:ext>
            </a:extLst>
          </p:cNvPr>
          <p:cNvSpPr txBox="1"/>
          <p:nvPr/>
        </p:nvSpPr>
        <p:spPr>
          <a:xfrm>
            <a:off x="3618035" y="2274292"/>
            <a:ext cx="834454" cy="769441"/>
          </a:xfrm>
          <a:prstGeom prst="rect">
            <a:avLst/>
          </a:prstGeom>
          <a:noFill/>
        </p:spPr>
        <p:txBody>
          <a:bodyPr wrap="square" rtlCol="0">
            <a:spAutoFit/>
          </a:bodyPr>
          <a:lstStyle/>
          <a:p>
            <a:r>
              <a:rPr lang="fr-FR" sz="4400" dirty="0" smtClean="0"/>
              <a:t>10</a:t>
            </a:r>
            <a:endParaRPr lang="fr-FR" sz="6600" dirty="0"/>
          </a:p>
        </p:txBody>
      </p:sp>
      <p:sp>
        <p:nvSpPr>
          <p:cNvPr id="28" name="Demi-cadre 27"/>
          <p:cNvSpPr/>
          <p:nvPr/>
        </p:nvSpPr>
        <p:spPr>
          <a:xfrm rot="10800000">
            <a:off x="4314419" y="2967424"/>
            <a:ext cx="5321949" cy="239760"/>
          </a:xfrm>
          <a:prstGeom prst="halfFrame">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29" name="Rectangle 28">
            <a:extLst>
              <a:ext uri="{FF2B5EF4-FFF2-40B4-BE49-F238E27FC236}">
                <a16:creationId xmlns="" xmlns:a16="http://schemas.microsoft.com/office/drawing/2014/main" id="{149B072F-1570-4083-B9E5-2A6DB48E2C04}"/>
              </a:ext>
            </a:extLst>
          </p:cNvPr>
          <p:cNvSpPr/>
          <p:nvPr/>
        </p:nvSpPr>
        <p:spPr>
          <a:xfrm>
            <a:off x="3526971" y="3795603"/>
            <a:ext cx="903362" cy="749636"/>
          </a:xfrm>
          <a:prstGeom prst="rect">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cxnSp>
        <p:nvCxnSpPr>
          <p:cNvPr id="37" name="Connecteur droit 36">
            <a:extLst>
              <a:ext uri="{FF2B5EF4-FFF2-40B4-BE49-F238E27FC236}">
                <a16:creationId xmlns="" xmlns:a16="http://schemas.microsoft.com/office/drawing/2014/main" id="{9B569298-2A34-42CE-A0B7-947B5E1A690A}"/>
              </a:ext>
            </a:extLst>
          </p:cNvPr>
          <p:cNvCxnSpPr>
            <a:cxnSpLocks/>
          </p:cNvCxnSpPr>
          <p:nvPr/>
        </p:nvCxnSpPr>
        <p:spPr>
          <a:xfrm flipH="1">
            <a:off x="4820422" y="3474635"/>
            <a:ext cx="3" cy="858324"/>
          </a:xfrm>
          <a:prstGeom prst="line">
            <a:avLst/>
          </a:prstGeom>
          <a:ln>
            <a:solidFill>
              <a:schemeClr val="bg1"/>
            </a:solidFill>
          </a:ln>
        </p:spPr>
        <p:style>
          <a:lnRef idx="1">
            <a:schemeClr val="accent3"/>
          </a:lnRef>
          <a:fillRef idx="0">
            <a:schemeClr val="accent3"/>
          </a:fillRef>
          <a:effectRef idx="0">
            <a:schemeClr val="accent3"/>
          </a:effectRef>
          <a:fontRef idx="minor">
            <a:schemeClr val="tx1"/>
          </a:fontRef>
        </p:style>
      </p:cxnSp>
      <p:sp>
        <p:nvSpPr>
          <p:cNvPr id="39" name="ZoneTexte 38">
            <a:extLst>
              <a:ext uri="{FF2B5EF4-FFF2-40B4-BE49-F238E27FC236}">
                <a16:creationId xmlns="" xmlns:a16="http://schemas.microsoft.com/office/drawing/2014/main" id="{0D1EB3F6-963F-48D6-8BCA-B77210151E61}"/>
              </a:ext>
            </a:extLst>
          </p:cNvPr>
          <p:cNvSpPr txBox="1"/>
          <p:nvPr/>
        </p:nvSpPr>
        <p:spPr>
          <a:xfrm>
            <a:off x="4430334" y="3374349"/>
            <a:ext cx="4978780" cy="1077218"/>
          </a:xfrm>
          <a:prstGeom prst="rect">
            <a:avLst/>
          </a:prstGeom>
          <a:noFill/>
        </p:spPr>
        <p:txBody>
          <a:bodyPr wrap="square" rtlCol="0">
            <a:spAutoFit/>
          </a:bodyPr>
          <a:lstStyle/>
          <a:p>
            <a:pPr algn="just"/>
            <a:r>
              <a:rPr lang="fr-FR" sz="1600" dirty="0"/>
              <a:t>Dans votre restaurant </a:t>
            </a:r>
            <a:r>
              <a:rPr lang="fr-FR" sz="1600" dirty="0" smtClean="0"/>
              <a:t>la fontaine </a:t>
            </a:r>
            <a:r>
              <a:rPr lang="fr-FR" sz="1600" dirty="0"/>
              <a:t>à eau et </a:t>
            </a:r>
            <a:r>
              <a:rPr lang="fr-FR" sz="1600" dirty="0" smtClean="0"/>
              <a:t>le micro-ondes et les machines a café </a:t>
            </a:r>
            <a:r>
              <a:rPr lang="fr-FR" sz="1600" dirty="0"/>
              <a:t>sont arrêtés.</a:t>
            </a:r>
          </a:p>
          <a:p>
            <a:pPr algn="just"/>
            <a:r>
              <a:rPr lang="fr-FR" sz="1600" dirty="0"/>
              <a:t>Des boissons sont disponibles au restaurant ou vous pouvez apporter votre gourde personnelle.</a:t>
            </a:r>
          </a:p>
        </p:txBody>
      </p:sp>
      <p:sp>
        <p:nvSpPr>
          <p:cNvPr id="46" name="ZoneTexte 45">
            <a:extLst>
              <a:ext uri="{FF2B5EF4-FFF2-40B4-BE49-F238E27FC236}">
                <a16:creationId xmlns="" xmlns:a16="http://schemas.microsoft.com/office/drawing/2014/main" id="{3CBE86C9-188E-4AA9-9C42-A92BD3FCEA13}"/>
              </a:ext>
            </a:extLst>
          </p:cNvPr>
          <p:cNvSpPr txBox="1"/>
          <p:nvPr/>
        </p:nvSpPr>
        <p:spPr>
          <a:xfrm>
            <a:off x="3618035" y="3796751"/>
            <a:ext cx="834453" cy="769441"/>
          </a:xfrm>
          <a:prstGeom prst="rect">
            <a:avLst/>
          </a:prstGeom>
          <a:noFill/>
        </p:spPr>
        <p:txBody>
          <a:bodyPr wrap="square" rtlCol="0">
            <a:spAutoFit/>
          </a:bodyPr>
          <a:lstStyle/>
          <a:p>
            <a:r>
              <a:rPr lang="fr-FR" sz="4400" dirty="0" smtClean="0"/>
              <a:t>11</a:t>
            </a:r>
            <a:endParaRPr lang="fr-FR" sz="6600" dirty="0"/>
          </a:p>
        </p:txBody>
      </p:sp>
      <p:sp>
        <p:nvSpPr>
          <p:cNvPr id="47" name="Demi-cadre 46"/>
          <p:cNvSpPr/>
          <p:nvPr/>
        </p:nvSpPr>
        <p:spPr>
          <a:xfrm rot="10800000">
            <a:off x="4314419" y="4280792"/>
            <a:ext cx="5321949" cy="239760"/>
          </a:xfrm>
          <a:prstGeom prst="halfFrame">
            <a:avLst/>
          </a:prstGeom>
          <a:solidFill>
            <a:srgbClr val="C0B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885323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4" name="Connecteur droit 23">
            <a:extLst>
              <a:ext uri="{FF2B5EF4-FFF2-40B4-BE49-F238E27FC236}">
                <a16:creationId xmlns="" xmlns:a16="http://schemas.microsoft.com/office/drawing/2014/main" id="{D556BC33-8A51-44A4-8514-D8A8FF45E13A}"/>
              </a:ext>
            </a:extLst>
          </p:cNvPr>
          <p:cNvCxnSpPr>
            <a:cxnSpLocks/>
          </p:cNvCxnSpPr>
          <p:nvPr/>
        </p:nvCxnSpPr>
        <p:spPr>
          <a:xfrm>
            <a:off x="4372969" y="4056229"/>
            <a:ext cx="1707807" cy="0"/>
          </a:xfrm>
          <a:prstGeom prst="line">
            <a:avLst/>
          </a:prstGeom>
          <a:ln>
            <a:solidFill>
              <a:schemeClr val="bg1"/>
            </a:solidFill>
          </a:ln>
        </p:spPr>
        <p:style>
          <a:lnRef idx="1">
            <a:schemeClr val="accent3"/>
          </a:lnRef>
          <a:fillRef idx="0">
            <a:schemeClr val="accent3"/>
          </a:fillRef>
          <a:effectRef idx="0">
            <a:schemeClr val="accent3"/>
          </a:effectRef>
          <a:fontRef idx="minor">
            <a:schemeClr val="tx1"/>
          </a:fontRef>
        </p:style>
      </p:cxnSp>
      <p:cxnSp>
        <p:nvCxnSpPr>
          <p:cNvPr id="25" name="Connecteur droit 24">
            <a:extLst>
              <a:ext uri="{FF2B5EF4-FFF2-40B4-BE49-F238E27FC236}">
                <a16:creationId xmlns="" xmlns:a16="http://schemas.microsoft.com/office/drawing/2014/main" id="{D556BC33-8A51-44A4-8514-D8A8FF45E13A}"/>
              </a:ext>
            </a:extLst>
          </p:cNvPr>
          <p:cNvCxnSpPr>
            <a:cxnSpLocks/>
          </p:cNvCxnSpPr>
          <p:nvPr/>
        </p:nvCxnSpPr>
        <p:spPr>
          <a:xfrm>
            <a:off x="4419004" y="4532265"/>
            <a:ext cx="1679901" cy="0"/>
          </a:xfrm>
          <a:prstGeom prst="line">
            <a:avLst/>
          </a:prstGeom>
          <a:ln>
            <a:solidFill>
              <a:schemeClr val="bg1"/>
            </a:solidFill>
          </a:ln>
        </p:spPr>
        <p:style>
          <a:lnRef idx="1">
            <a:schemeClr val="accent3"/>
          </a:lnRef>
          <a:fillRef idx="0">
            <a:schemeClr val="accent3"/>
          </a:fillRef>
          <a:effectRef idx="0">
            <a:schemeClr val="accent3"/>
          </a:effectRef>
          <a:fontRef idx="minor">
            <a:schemeClr val="tx1"/>
          </a:fontRef>
        </p:style>
      </p:cxnSp>
      <p:cxnSp>
        <p:nvCxnSpPr>
          <p:cNvPr id="26" name="Connecteur droit 25">
            <a:extLst>
              <a:ext uri="{FF2B5EF4-FFF2-40B4-BE49-F238E27FC236}">
                <a16:creationId xmlns="" xmlns:a16="http://schemas.microsoft.com/office/drawing/2014/main" id="{D556BC33-8A51-44A4-8514-D8A8FF45E13A}"/>
              </a:ext>
            </a:extLst>
          </p:cNvPr>
          <p:cNvCxnSpPr>
            <a:cxnSpLocks/>
          </p:cNvCxnSpPr>
          <p:nvPr/>
        </p:nvCxnSpPr>
        <p:spPr>
          <a:xfrm>
            <a:off x="4372969" y="5695227"/>
            <a:ext cx="1679901" cy="0"/>
          </a:xfrm>
          <a:prstGeom prst="line">
            <a:avLst/>
          </a:prstGeom>
          <a:ln>
            <a:solidFill>
              <a:schemeClr val="bg1"/>
            </a:solidFill>
          </a:ln>
        </p:spPr>
        <p:style>
          <a:lnRef idx="1">
            <a:schemeClr val="accent3"/>
          </a:lnRef>
          <a:fillRef idx="0">
            <a:schemeClr val="accent3"/>
          </a:fillRef>
          <a:effectRef idx="0">
            <a:schemeClr val="accent3"/>
          </a:effectRef>
          <a:fontRef idx="minor">
            <a:schemeClr val="tx1"/>
          </a:fontRef>
        </p:style>
      </p:cxnSp>
      <p:sp>
        <p:nvSpPr>
          <p:cNvPr id="12" name="ZoneTexte 11">
            <a:extLst>
              <a:ext uri="{FF2B5EF4-FFF2-40B4-BE49-F238E27FC236}">
                <a16:creationId xmlns="" xmlns:a16="http://schemas.microsoft.com/office/drawing/2014/main" id="{823F2414-C48C-45CF-91F4-6E068F4E8563}"/>
              </a:ext>
            </a:extLst>
          </p:cNvPr>
          <p:cNvSpPr txBox="1"/>
          <p:nvPr/>
        </p:nvSpPr>
        <p:spPr>
          <a:xfrm>
            <a:off x="573226" y="1470619"/>
            <a:ext cx="10966244" cy="784830"/>
          </a:xfrm>
          <a:prstGeom prst="rect">
            <a:avLst/>
          </a:prstGeom>
          <a:noFill/>
        </p:spPr>
        <p:txBody>
          <a:bodyPr wrap="square" rtlCol="0">
            <a:spAutoFit/>
          </a:bodyPr>
          <a:lstStyle/>
          <a:p>
            <a:pPr algn="just"/>
            <a:r>
              <a:rPr lang="fr-FR" sz="2000" dirty="0" smtClean="0"/>
              <a:t>Vous retrouverez sur votre lieu de restauration cette signalétique, permettant de vous accompagner du début à la fin de votre repas : </a:t>
            </a:r>
            <a:endParaRPr lang="fr-FR" sz="1400" dirty="0" smtClean="0"/>
          </a:p>
          <a:p>
            <a:pPr algn="just"/>
            <a:endParaRPr lang="fr-FR" sz="500" dirty="0"/>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429870" y="2131783"/>
            <a:ext cx="2882507" cy="4075709"/>
          </a:xfrm>
          <a:prstGeom prst="rect">
            <a:avLst/>
          </a:prstGeom>
        </p:spPr>
      </p:pic>
      <p:pic>
        <p:nvPicPr>
          <p:cNvPr id="7" name="Imag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46137" y="2069614"/>
            <a:ext cx="2910385" cy="4115129"/>
          </a:xfrm>
          <a:prstGeom prst="rect">
            <a:avLst/>
          </a:prstGeom>
        </p:spPr>
      </p:pic>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0036" y="2154532"/>
            <a:ext cx="2850329" cy="4030211"/>
          </a:xfrm>
          <a:prstGeom prst="rect">
            <a:avLst/>
          </a:prstGeom>
        </p:spPr>
      </p:pic>
      <p:pic>
        <p:nvPicPr>
          <p:cNvPr id="2" name="Image 1"/>
          <p:cNvPicPr>
            <a:picLocks noChangeAspect="1"/>
          </p:cNvPicPr>
          <p:nvPr/>
        </p:nvPicPr>
        <p:blipFill>
          <a:blip r:embed="rId5"/>
          <a:stretch>
            <a:fillRect/>
          </a:stretch>
        </p:blipFill>
        <p:spPr>
          <a:xfrm>
            <a:off x="-149350" y="103859"/>
            <a:ext cx="6255038" cy="951058"/>
          </a:xfrm>
          <a:prstGeom prst="rect">
            <a:avLst/>
          </a:prstGeom>
        </p:spPr>
      </p:pic>
    </p:spTree>
    <p:extLst>
      <p:ext uri="{BB962C8B-B14F-4D97-AF65-F5344CB8AC3E}">
        <p14:creationId xmlns:p14="http://schemas.microsoft.com/office/powerpoint/2010/main" val="10980288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2057582" y="2054233"/>
            <a:ext cx="8669263" cy="2749534"/>
          </a:xfrm>
          <a:prstGeom prst="rect">
            <a:avLst/>
          </a:prstGeom>
        </p:spPr>
      </p:pic>
    </p:spTree>
    <p:extLst>
      <p:ext uri="{BB962C8B-B14F-4D97-AF65-F5344CB8AC3E}">
        <p14:creationId xmlns:p14="http://schemas.microsoft.com/office/powerpoint/2010/main" val="2531720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2358</TotalTime>
  <Words>490</Words>
  <Application>Microsoft Office PowerPoint</Application>
  <PresentationFormat>Personnalisé</PresentationFormat>
  <Paragraphs>32</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 Oger</dc:creator>
  <cp:lastModifiedBy>admin</cp:lastModifiedBy>
  <cp:revision>145</cp:revision>
  <dcterms:created xsi:type="dcterms:W3CDTF">2020-04-21T12:55:07Z</dcterms:created>
  <dcterms:modified xsi:type="dcterms:W3CDTF">2020-05-05T09:22:27Z</dcterms:modified>
</cp:coreProperties>
</file>